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5" r:id="rId3"/>
    <p:sldId id="304" r:id="rId4"/>
    <p:sldId id="302" r:id="rId5"/>
    <p:sldId id="292" r:id="rId6"/>
    <p:sldId id="303" r:id="rId7"/>
    <p:sldId id="301" r:id="rId8"/>
    <p:sldId id="257" r:id="rId9"/>
    <p:sldId id="261" r:id="rId10"/>
    <p:sldId id="274" r:id="rId11"/>
    <p:sldId id="298" r:id="rId12"/>
    <p:sldId id="258" r:id="rId13"/>
    <p:sldId id="259" r:id="rId14"/>
    <p:sldId id="278" r:id="rId15"/>
    <p:sldId id="299" r:id="rId16"/>
    <p:sldId id="300" r:id="rId17"/>
    <p:sldId id="262" r:id="rId18"/>
    <p:sldId id="272" r:id="rId19"/>
    <p:sldId id="263" r:id="rId20"/>
    <p:sldId id="264" r:id="rId21"/>
    <p:sldId id="265" r:id="rId22"/>
    <p:sldId id="266" r:id="rId23"/>
    <p:sldId id="267" r:id="rId24"/>
    <p:sldId id="268" r:id="rId25"/>
    <p:sldId id="279" r:id="rId26"/>
    <p:sldId id="270" r:id="rId27"/>
    <p:sldId id="293" r:id="rId28"/>
    <p:sldId id="294" r:id="rId29"/>
    <p:sldId id="277" r:id="rId30"/>
    <p:sldId id="276" r:id="rId31"/>
    <p:sldId id="275" r:id="rId32"/>
    <p:sldId id="269" r:id="rId33"/>
    <p:sldId id="280" r:id="rId34"/>
    <p:sldId id="281" r:id="rId35"/>
    <p:sldId id="282" r:id="rId36"/>
    <p:sldId id="283" r:id="rId37"/>
    <p:sldId id="286" r:id="rId38"/>
    <p:sldId id="291" r:id="rId39"/>
    <p:sldId id="273" r:id="rId40"/>
    <p:sldId id="290" r:id="rId41"/>
    <p:sldId id="284" r:id="rId42"/>
    <p:sldId id="287" r:id="rId43"/>
    <p:sldId id="288" r:id="rId44"/>
    <p:sldId id="285" r:id="rId45"/>
    <p:sldId id="296" r:id="rId46"/>
    <p:sldId id="297" r:id="rId47"/>
    <p:sldId id="289" r:id="rId48"/>
    <p:sldId id="29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  <a:srgbClr val="6B31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5274" autoAdjust="0"/>
  </p:normalViewPr>
  <p:slideViewPr>
    <p:cSldViewPr snapToGrid="0">
      <p:cViewPr>
        <p:scale>
          <a:sx n="400" d="100"/>
          <a:sy n="400" d="100"/>
        </p:scale>
        <p:origin x="-7613" y="-25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tags" Target="../tags/tag27.xml"/><Relationship Id="rId21" Type="http://schemas.openxmlformats.org/officeDocument/2006/relationships/image" Target="../media/image42.png"/><Relationship Id="rId7" Type="http://schemas.openxmlformats.org/officeDocument/2006/relationships/tags" Target="../tags/tag31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38.png"/><Relationship Id="rId2" Type="http://schemas.openxmlformats.org/officeDocument/2006/relationships/tags" Target="../tags/tag26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tags" Target="../tags/tag34.xml"/><Relationship Id="rId19" Type="http://schemas.openxmlformats.org/officeDocument/2006/relationships/image" Target="../media/image40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38.xml"/><Relationship Id="rId7" Type="http://schemas.openxmlformats.org/officeDocument/2006/relationships/image" Target="../media/image47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43.xml"/><Relationship Id="rId7" Type="http://schemas.openxmlformats.org/officeDocument/2006/relationships/image" Target="../media/image51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4.png"/><Relationship Id="rId5" Type="http://schemas.openxmlformats.org/officeDocument/2006/relationships/tags" Target="../tags/tag45.xml"/><Relationship Id="rId10" Type="http://schemas.openxmlformats.org/officeDocument/2006/relationships/image" Target="../media/image18.png"/><Relationship Id="rId4" Type="http://schemas.openxmlformats.org/officeDocument/2006/relationships/tags" Target="../tags/tag44.xml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image" Target="../media/image18.png"/><Relationship Id="rId18" Type="http://schemas.openxmlformats.org/officeDocument/2006/relationships/image" Target="../media/image60.png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image" Target="../media/image55.png"/><Relationship Id="rId17" Type="http://schemas.openxmlformats.org/officeDocument/2006/relationships/image" Target="../media/image59.png"/><Relationship Id="rId2" Type="http://schemas.openxmlformats.org/officeDocument/2006/relationships/tags" Target="../tags/tag47.xml"/><Relationship Id="rId16" Type="http://schemas.openxmlformats.org/officeDocument/2006/relationships/image" Target="../media/image58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0.xml"/><Relationship Id="rId15" Type="http://schemas.openxmlformats.org/officeDocument/2006/relationships/image" Target="../media/image57.png"/><Relationship Id="rId10" Type="http://schemas.openxmlformats.org/officeDocument/2006/relationships/tags" Target="../tags/tag55.xml"/><Relationship Id="rId19" Type="http://schemas.openxmlformats.org/officeDocument/2006/relationships/image" Target="../media/image61.png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image" Target="../media/image64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61.xml"/><Relationship Id="rId7" Type="http://schemas.openxmlformats.org/officeDocument/2006/relationships/image" Target="../media/image65.jpeg"/><Relationship Id="rId12" Type="http://schemas.openxmlformats.org/officeDocument/2006/relationships/image" Target="../media/image70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69.png"/><Relationship Id="rId5" Type="http://schemas.openxmlformats.org/officeDocument/2006/relationships/tags" Target="../tags/tag63.xml"/><Relationship Id="rId10" Type="http://schemas.openxmlformats.org/officeDocument/2006/relationships/image" Target="../media/image68.png"/><Relationship Id="rId4" Type="http://schemas.openxmlformats.org/officeDocument/2006/relationships/tags" Target="../tags/tag62.xml"/><Relationship Id="rId9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74.png"/><Relationship Id="rId3" Type="http://schemas.openxmlformats.org/officeDocument/2006/relationships/tags" Target="../tags/tag66.xml"/><Relationship Id="rId21" Type="http://schemas.openxmlformats.org/officeDocument/2006/relationships/image" Target="../media/image77.png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17" Type="http://schemas.openxmlformats.org/officeDocument/2006/relationships/image" Target="../media/image73.png"/><Relationship Id="rId2" Type="http://schemas.openxmlformats.org/officeDocument/2006/relationships/tags" Target="../tags/tag65.xml"/><Relationship Id="rId16" Type="http://schemas.openxmlformats.org/officeDocument/2006/relationships/image" Target="../media/image65.jpeg"/><Relationship Id="rId20" Type="http://schemas.openxmlformats.org/officeDocument/2006/relationships/image" Target="../media/image76.pn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5" Type="http://schemas.openxmlformats.org/officeDocument/2006/relationships/tags" Target="../tags/tag68.xml"/><Relationship Id="rId15" Type="http://schemas.openxmlformats.org/officeDocument/2006/relationships/image" Target="../media/image72.png"/><Relationship Id="rId23" Type="http://schemas.openxmlformats.org/officeDocument/2006/relationships/image" Target="../media/image79.png"/><Relationship Id="rId10" Type="http://schemas.openxmlformats.org/officeDocument/2006/relationships/tags" Target="../tags/tag73.xml"/><Relationship Id="rId19" Type="http://schemas.openxmlformats.org/officeDocument/2006/relationships/image" Target="../media/image75.png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image" Target="../media/image71.png"/><Relationship Id="rId22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3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82.pn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image" Target="../media/image86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tags" Target="../tags/tag83.xml"/><Relationship Id="rId7" Type="http://schemas.openxmlformats.org/officeDocument/2006/relationships/image" Target="../media/image88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8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4.xml"/><Relationship Id="rId9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3.png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image" Target="../media/image92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image" Target="../media/image91.png"/><Relationship Id="rId5" Type="http://schemas.openxmlformats.org/officeDocument/2006/relationships/tags" Target="../tags/tag89.xml"/><Relationship Id="rId10" Type="http://schemas.openxmlformats.org/officeDocument/2006/relationships/image" Target="../media/image65.jpeg"/><Relationship Id="rId4" Type="http://schemas.openxmlformats.org/officeDocument/2006/relationships/tags" Target="../tags/tag88.xml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94.xml"/><Relationship Id="rId7" Type="http://schemas.openxmlformats.org/officeDocument/2006/relationships/image" Target="../media/image18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7.png"/><Relationship Id="rId5" Type="http://schemas.openxmlformats.org/officeDocument/2006/relationships/tags" Target="../tags/tag96.xml"/><Relationship Id="rId10" Type="http://schemas.openxmlformats.org/officeDocument/2006/relationships/image" Target="../media/image96.png"/><Relationship Id="rId4" Type="http://schemas.openxmlformats.org/officeDocument/2006/relationships/tags" Target="../tags/tag95.xml"/><Relationship Id="rId9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w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9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tags" Target="../tags/tag112.xml"/><Relationship Id="rId18" Type="http://schemas.openxmlformats.org/officeDocument/2006/relationships/image" Target="../media/image41.png"/><Relationship Id="rId26" Type="http://schemas.openxmlformats.org/officeDocument/2006/relationships/image" Target="../media/image113.png"/><Relationship Id="rId3" Type="http://schemas.openxmlformats.org/officeDocument/2006/relationships/tags" Target="../tags/tag102.xml"/><Relationship Id="rId21" Type="http://schemas.openxmlformats.org/officeDocument/2006/relationships/image" Target="../media/image108.png"/><Relationship Id="rId7" Type="http://schemas.openxmlformats.org/officeDocument/2006/relationships/tags" Target="../tags/tag106.xml"/><Relationship Id="rId12" Type="http://schemas.openxmlformats.org/officeDocument/2006/relationships/tags" Target="../tags/tag111.xml"/><Relationship Id="rId17" Type="http://schemas.openxmlformats.org/officeDocument/2006/relationships/image" Target="../media/image102.jpeg"/><Relationship Id="rId25" Type="http://schemas.openxmlformats.org/officeDocument/2006/relationships/image" Target="../media/image112.png"/><Relationship Id="rId2" Type="http://schemas.openxmlformats.org/officeDocument/2006/relationships/tags" Target="../tags/tag101.xml"/><Relationship Id="rId16" Type="http://schemas.openxmlformats.org/officeDocument/2006/relationships/image" Target="../media/image105.wmf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tags" Target="../tags/tag110.xml"/><Relationship Id="rId24" Type="http://schemas.openxmlformats.org/officeDocument/2006/relationships/image" Target="../media/image111.png"/><Relationship Id="rId5" Type="http://schemas.openxmlformats.org/officeDocument/2006/relationships/tags" Target="../tags/tag104.xml"/><Relationship Id="rId15" Type="http://schemas.openxmlformats.org/officeDocument/2006/relationships/image" Target="../media/image99.wmf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10" Type="http://schemas.openxmlformats.org/officeDocument/2006/relationships/tags" Target="../tags/tag109.xml"/><Relationship Id="rId19" Type="http://schemas.openxmlformats.org/officeDocument/2006/relationships/image" Target="../media/image106.png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tags" Target="../tags/tag115.xml"/><Relationship Id="rId7" Type="http://schemas.openxmlformats.org/officeDocument/2006/relationships/image" Target="../media/image105.wmf"/><Relationship Id="rId12" Type="http://schemas.openxmlformats.org/officeDocument/2006/relationships/image" Target="../media/image112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99.wmf"/><Relationship Id="rId11" Type="http://schemas.openxmlformats.org/officeDocument/2006/relationships/image" Target="../media/image10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7.png"/><Relationship Id="rId4" Type="http://schemas.openxmlformats.org/officeDocument/2006/relationships/tags" Target="../tags/tag116.xml"/><Relationship Id="rId9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1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120.png"/><Relationship Id="rId5" Type="http://schemas.openxmlformats.org/officeDocument/2006/relationships/image" Target="../media/image119.wmf"/><Relationship Id="rId4" Type="http://schemas.openxmlformats.org/officeDocument/2006/relationships/image" Target="../media/image118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2.png"/><Relationship Id="rId5" Type="http://schemas.openxmlformats.org/officeDocument/2006/relationships/tags" Target="../tags/tag5.xml"/><Relationship Id="rId10" Type="http://schemas.openxmlformats.org/officeDocument/2006/relationships/image" Target="../media/image11.png"/><Relationship Id="rId4" Type="http://schemas.openxmlformats.org/officeDocument/2006/relationships/tags" Target="../tags/tag4.xml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13" Type="http://schemas.openxmlformats.org/officeDocument/2006/relationships/image" Target="../media/image126.png"/><Relationship Id="rId3" Type="http://schemas.openxmlformats.org/officeDocument/2006/relationships/tags" Target="../tags/tag12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25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image" Target="../media/image124.png"/><Relationship Id="rId5" Type="http://schemas.openxmlformats.org/officeDocument/2006/relationships/tags" Target="../tags/tag123.xml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tags" Target="../tags/tag122.xml"/><Relationship Id="rId9" Type="http://schemas.openxmlformats.org/officeDocument/2006/relationships/image" Target="../media/image119.wmf"/><Relationship Id="rId14" Type="http://schemas.openxmlformats.org/officeDocument/2006/relationships/image" Target="../media/image1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tags" Target="../tags/tag127.xml"/><Relationship Id="rId7" Type="http://schemas.openxmlformats.org/officeDocument/2006/relationships/image" Target="../media/image131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130.png"/><Relationship Id="rId5" Type="http://schemas.openxmlformats.org/officeDocument/2006/relationships/image" Target="../media/image129.emf"/><Relationship Id="rId4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tags" Target="../tags/tag130.xml"/><Relationship Id="rId7" Type="http://schemas.openxmlformats.org/officeDocument/2006/relationships/image" Target="../media/image136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135.png"/><Relationship Id="rId5" Type="http://schemas.openxmlformats.org/officeDocument/2006/relationships/image" Target="../media/image134.JPG"/><Relationship Id="rId4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1.xml"/><Relationship Id="rId4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G"/><Relationship Id="rId13" Type="http://schemas.openxmlformats.org/officeDocument/2006/relationships/image" Target="../media/image139.png"/><Relationship Id="rId3" Type="http://schemas.openxmlformats.org/officeDocument/2006/relationships/tags" Target="../tags/tag134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37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image" Target="../media/image136.png"/><Relationship Id="rId5" Type="http://schemas.openxmlformats.org/officeDocument/2006/relationships/tags" Target="../tags/tag136.xml"/><Relationship Id="rId10" Type="http://schemas.openxmlformats.org/officeDocument/2006/relationships/image" Target="../media/image138.png"/><Relationship Id="rId4" Type="http://schemas.openxmlformats.org/officeDocument/2006/relationships/tags" Target="../tags/tag135.xml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3" Type="http://schemas.openxmlformats.org/officeDocument/2006/relationships/tags" Target="../tags/tag140.xml"/><Relationship Id="rId21" Type="http://schemas.openxmlformats.org/officeDocument/2006/relationships/image" Target="../media/image150.png"/><Relationship Id="rId7" Type="http://schemas.openxmlformats.org/officeDocument/2006/relationships/tags" Target="../tags/tag144.xml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" Type="http://schemas.openxmlformats.org/officeDocument/2006/relationships/tags" Target="../tags/tag139.xml"/><Relationship Id="rId16" Type="http://schemas.openxmlformats.org/officeDocument/2006/relationships/image" Target="../media/image145.png"/><Relationship Id="rId20" Type="http://schemas.openxmlformats.org/officeDocument/2006/relationships/image" Target="../media/image149.png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42.xml"/><Relationship Id="rId15" Type="http://schemas.openxmlformats.org/officeDocument/2006/relationships/image" Target="../media/image144.png"/><Relationship Id="rId23" Type="http://schemas.openxmlformats.org/officeDocument/2006/relationships/image" Target="../media/image152.png"/><Relationship Id="rId10" Type="http://schemas.openxmlformats.org/officeDocument/2006/relationships/tags" Target="../tags/tag147.xml"/><Relationship Id="rId19" Type="http://schemas.openxmlformats.org/officeDocument/2006/relationships/image" Target="../media/image148.png"/><Relationship Id="rId4" Type="http://schemas.openxmlformats.org/officeDocument/2006/relationships/tags" Target="../tags/tag141.xml"/><Relationship Id="rId9" Type="http://schemas.openxmlformats.org/officeDocument/2006/relationships/tags" Target="../tags/tag146.xml"/><Relationship Id="rId14" Type="http://schemas.openxmlformats.org/officeDocument/2006/relationships/image" Target="../media/image143.png"/><Relationship Id="rId22" Type="http://schemas.openxmlformats.org/officeDocument/2006/relationships/image" Target="../media/image1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8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image" Target="../media/image156.png"/><Relationship Id="rId18" Type="http://schemas.openxmlformats.org/officeDocument/2006/relationships/image" Target="../media/image144.png"/><Relationship Id="rId3" Type="http://schemas.openxmlformats.org/officeDocument/2006/relationships/tags" Target="../tags/tag151.xml"/><Relationship Id="rId21" Type="http://schemas.openxmlformats.org/officeDocument/2006/relationships/image" Target="../media/image160.png"/><Relationship Id="rId7" Type="http://schemas.openxmlformats.org/officeDocument/2006/relationships/tags" Target="../tags/tag15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43.png"/><Relationship Id="rId2" Type="http://schemas.openxmlformats.org/officeDocument/2006/relationships/tags" Target="../tags/tag150.xml"/><Relationship Id="rId16" Type="http://schemas.openxmlformats.org/officeDocument/2006/relationships/image" Target="../media/image142.png"/><Relationship Id="rId20" Type="http://schemas.openxmlformats.org/officeDocument/2006/relationships/image" Target="../media/image159.png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tags" Target="../tags/tag159.xml"/><Relationship Id="rId5" Type="http://schemas.openxmlformats.org/officeDocument/2006/relationships/tags" Target="../tags/tag153.xml"/><Relationship Id="rId15" Type="http://schemas.openxmlformats.org/officeDocument/2006/relationships/image" Target="../media/image141.png"/><Relationship Id="rId10" Type="http://schemas.openxmlformats.org/officeDocument/2006/relationships/tags" Target="../tags/tag158.xml"/><Relationship Id="rId19" Type="http://schemas.openxmlformats.org/officeDocument/2006/relationships/image" Target="../media/image158.png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image" Target="../media/image157.png"/><Relationship Id="rId22" Type="http://schemas.openxmlformats.org/officeDocument/2006/relationships/image" Target="../media/image16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13" Type="http://schemas.openxmlformats.org/officeDocument/2006/relationships/tags" Target="../tags/tag172.xml"/><Relationship Id="rId18" Type="http://schemas.openxmlformats.org/officeDocument/2006/relationships/image" Target="../media/image162.png"/><Relationship Id="rId26" Type="http://schemas.openxmlformats.org/officeDocument/2006/relationships/image" Target="../media/image170.png"/><Relationship Id="rId3" Type="http://schemas.openxmlformats.org/officeDocument/2006/relationships/tags" Target="../tags/tag162.xml"/><Relationship Id="rId21" Type="http://schemas.openxmlformats.org/officeDocument/2006/relationships/image" Target="../media/image165.png"/><Relationship Id="rId7" Type="http://schemas.openxmlformats.org/officeDocument/2006/relationships/tags" Target="../tags/tag166.xml"/><Relationship Id="rId12" Type="http://schemas.openxmlformats.org/officeDocument/2006/relationships/tags" Target="../tags/tag171.xml"/><Relationship Id="rId17" Type="http://schemas.openxmlformats.org/officeDocument/2006/relationships/image" Target="../media/image144.png"/><Relationship Id="rId25" Type="http://schemas.openxmlformats.org/officeDocument/2006/relationships/image" Target="../media/image169.png"/><Relationship Id="rId2" Type="http://schemas.openxmlformats.org/officeDocument/2006/relationships/tags" Target="../tags/tag161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164.png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tags" Target="../tags/tag170.xml"/><Relationship Id="rId24" Type="http://schemas.openxmlformats.org/officeDocument/2006/relationships/image" Target="../media/image168.png"/><Relationship Id="rId5" Type="http://schemas.openxmlformats.org/officeDocument/2006/relationships/tags" Target="../tags/tag164.xml"/><Relationship Id="rId15" Type="http://schemas.openxmlformats.org/officeDocument/2006/relationships/tags" Target="../tags/tag174.xml"/><Relationship Id="rId23" Type="http://schemas.openxmlformats.org/officeDocument/2006/relationships/image" Target="../media/image167.png"/><Relationship Id="rId28" Type="http://schemas.openxmlformats.org/officeDocument/2006/relationships/image" Target="../media/image172.png"/><Relationship Id="rId10" Type="http://schemas.openxmlformats.org/officeDocument/2006/relationships/tags" Target="../tags/tag169.xml"/><Relationship Id="rId19" Type="http://schemas.openxmlformats.org/officeDocument/2006/relationships/image" Target="../media/image163.png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4" Type="http://schemas.openxmlformats.org/officeDocument/2006/relationships/tags" Target="../tags/tag173.xml"/><Relationship Id="rId22" Type="http://schemas.openxmlformats.org/officeDocument/2006/relationships/image" Target="../media/image166.png"/><Relationship Id="rId27" Type="http://schemas.openxmlformats.org/officeDocument/2006/relationships/image" Target="../media/image1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75.png"/><Relationship Id="rId3" Type="http://schemas.openxmlformats.org/officeDocument/2006/relationships/tags" Target="../tags/tag177.xml"/><Relationship Id="rId7" Type="http://schemas.openxmlformats.org/officeDocument/2006/relationships/tags" Target="../tags/tag181.xml"/><Relationship Id="rId12" Type="http://schemas.openxmlformats.org/officeDocument/2006/relationships/image" Target="../media/image174.png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image" Target="../media/image173.png"/><Relationship Id="rId5" Type="http://schemas.openxmlformats.org/officeDocument/2006/relationships/tags" Target="../tags/tag179.xml"/><Relationship Id="rId15" Type="http://schemas.openxmlformats.org/officeDocument/2006/relationships/image" Target="../media/image177.png"/><Relationship Id="rId10" Type="http://schemas.openxmlformats.org/officeDocument/2006/relationships/image" Target="../media/image169.png"/><Relationship Id="rId4" Type="http://schemas.openxmlformats.org/officeDocument/2006/relationships/tags" Target="../tags/tag178.xml"/><Relationship Id="rId9" Type="http://schemas.openxmlformats.org/officeDocument/2006/relationships/image" Target="../media/image168.png"/><Relationship Id="rId14" Type="http://schemas.openxmlformats.org/officeDocument/2006/relationships/image" Target="../media/image17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tags" Target="../tags/tag184.xml"/><Relationship Id="rId7" Type="http://schemas.openxmlformats.org/officeDocument/2006/relationships/image" Target="../media/image169.png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image" Target="../media/image178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81.png"/><Relationship Id="rId4" Type="http://schemas.openxmlformats.org/officeDocument/2006/relationships/tags" Target="../tags/tag185.xml"/><Relationship Id="rId9" Type="http://schemas.openxmlformats.org/officeDocument/2006/relationships/image" Target="../media/image1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tags" Target="../tags/tag188.xml"/><Relationship Id="rId7" Type="http://schemas.openxmlformats.org/officeDocument/2006/relationships/image" Target="../media/image184.pn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tags" Target="../tags/tag191.xml"/><Relationship Id="rId7" Type="http://schemas.openxmlformats.org/officeDocument/2006/relationships/image" Target="../media/image187.png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image" Target="../media/image186.png"/><Relationship Id="rId5" Type="http://schemas.openxmlformats.org/officeDocument/2006/relationships/image" Target="../media/image182.png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92.png"/><Relationship Id="rId3" Type="http://schemas.openxmlformats.org/officeDocument/2006/relationships/tags" Target="../tags/tag194.xml"/><Relationship Id="rId7" Type="http://schemas.openxmlformats.org/officeDocument/2006/relationships/tags" Target="../tags/tag198.xml"/><Relationship Id="rId12" Type="http://schemas.openxmlformats.org/officeDocument/2006/relationships/image" Target="../media/image191.png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11" Type="http://schemas.openxmlformats.org/officeDocument/2006/relationships/image" Target="../media/image168.png"/><Relationship Id="rId5" Type="http://schemas.openxmlformats.org/officeDocument/2006/relationships/tags" Target="../tags/tag196.xml"/><Relationship Id="rId15" Type="http://schemas.openxmlformats.org/officeDocument/2006/relationships/image" Target="../media/image194.png"/><Relationship Id="rId10" Type="http://schemas.openxmlformats.org/officeDocument/2006/relationships/image" Target="../media/image190.png"/><Relationship Id="rId4" Type="http://schemas.openxmlformats.org/officeDocument/2006/relationships/tags" Target="../tags/tag195.xml"/><Relationship Id="rId9" Type="http://schemas.openxmlformats.org/officeDocument/2006/relationships/image" Target="../media/image189.png"/><Relationship Id="rId14" Type="http://schemas.openxmlformats.org/officeDocument/2006/relationships/image" Target="../media/image19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tags" Target="../tags/tag201.xml"/><Relationship Id="rId7" Type="http://schemas.openxmlformats.org/officeDocument/2006/relationships/image" Target="../media/image195.pn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image" Target="../media/image144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68.png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12" Type="http://schemas.openxmlformats.org/officeDocument/2006/relationships/image" Target="../media/image198.png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image" Target="../media/image195.png"/><Relationship Id="rId5" Type="http://schemas.openxmlformats.org/officeDocument/2006/relationships/tags" Target="../tags/tag207.xml"/><Relationship Id="rId10" Type="http://schemas.openxmlformats.org/officeDocument/2006/relationships/image" Target="../media/image197.png"/><Relationship Id="rId4" Type="http://schemas.openxmlformats.org/officeDocument/2006/relationships/tags" Target="../tags/tag206.xml"/><Relationship Id="rId9" Type="http://schemas.openxmlformats.org/officeDocument/2006/relationships/image" Target="../media/image196.png"/><Relationship Id="rId14" Type="http://schemas.openxmlformats.org/officeDocument/2006/relationships/image" Target="../media/image19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tags" Target="../tags/tag212.xml"/><Relationship Id="rId7" Type="http://schemas.openxmlformats.org/officeDocument/2006/relationships/image" Target="../media/image162.png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20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3.xml"/><Relationship Id="rId9" Type="http://schemas.openxmlformats.org/officeDocument/2006/relationships/image" Target="../media/image2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3.xml"/><Relationship Id="rId7" Type="http://schemas.openxmlformats.org/officeDocument/2006/relationships/image" Target="../media/image2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.xml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8.png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27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26.png"/><Relationship Id="rId5" Type="http://schemas.openxmlformats.org/officeDocument/2006/relationships/tags" Target="../tags/tag19.xml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tags" Target="../tags/tag18.xm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3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50806F-0BE0-4D1A-B7ED-B5D350771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4" r="73252" b="81323"/>
          <a:stretch/>
        </p:blipFill>
        <p:spPr>
          <a:xfrm>
            <a:off x="4285129" y="1905000"/>
            <a:ext cx="457200" cy="56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BBC610-23F5-4207-9EDE-F0FA3FA636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178444"/>
            <a:ext cx="1758476" cy="6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541C39-02D3-4109-A0A2-F3CADE0B29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938842"/>
            <a:ext cx="2302476" cy="60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A52524-72F7-4901-9149-B26A739CCB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9" y="2684419"/>
            <a:ext cx="3524573" cy="60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751DD66-E9B9-4865-BDAC-C766A13DE73C}"/>
              </a:ext>
            </a:extLst>
          </p:cNvPr>
          <p:cNvSpPr/>
          <p:nvPr/>
        </p:nvSpPr>
        <p:spPr bwMode="auto">
          <a:xfrm>
            <a:off x="8438364" y="265860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EBDF655-0F63-4A96-9EF6-8B5C9384E6A2}"/>
              </a:ext>
            </a:extLst>
          </p:cNvPr>
          <p:cNvSpPr/>
          <p:nvPr/>
        </p:nvSpPr>
        <p:spPr>
          <a:xfrm>
            <a:off x="8904355" y="296464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5CCA036-A885-485D-A54A-C0143275349D}"/>
              </a:ext>
            </a:extLst>
          </p:cNvPr>
          <p:cNvSpPr/>
          <p:nvPr/>
        </p:nvSpPr>
        <p:spPr>
          <a:xfrm rot="16200000">
            <a:off x="9692754" y="288599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53CDB0-E3AC-42D6-AAD4-7B0B58A3F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3716493"/>
            <a:ext cx="3158859" cy="60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C37FD3-5C0D-4D26-BE4B-943A6A815EB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4377981"/>
            <a:ext cx="2723049" cy="60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C15570-D417-4467-A96F-D6D9BF4C68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5202756"/>
            <a:ext cx="1500953" cy="25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32EA75E-059C-40A5-A9F1-703FC8946D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7" y="5675530"/>
            <a:ext cx="1569524" cy="2194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63F51A-95E0-42A9-88EE-9C4FF26613FA}"/>
              </a:ext>
            </a:extLst>
          </p:cNvPr>
          <p:cNvSpPr txBox="1"/>
          <p:nvPr/>
        </p:nvSpPr>
        <p:spPr>
          <a:xfrm>
            <a:off x="6096000" y="116969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069D70-546A-4C38-8DC4-D49F04EDF5AE}"/>
              </a:ext>
            </a:extLst>
          </p:cNvPr>
          <p:cNvSpPr txBox="1"/>
          <p:nvPr/>
        </p:nvSpPr>
        <p:spPr>
          <a:xfrm>
            <a:off x="6109016" y="433965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2D305C-F8D5-42C8-B9BD-55F851C44F7D}"/>
              </a:ext>
            </a:extLst>
          </p:cNvPr>
          <p:cNvGrpSpPr/>
          <p:nvPr/>
        </p:nvGrpSpPr>
        <p:grpSpPr>
          <a:xfrm>
            <a:off x="681442" y="1734494"/>
            <a:ext cx="4679828" cy="2286000"/>
            <a:chOff x="681442" y="1734494"/>
            <a:chExt cx="46798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E984FE6-65AA-45DA-8DBC-9FC8606E4469}"/>
                </a:ext>
              </a:extLst>
            </p:cNvPr>
            <p:cNvGrpSpPr/>
            <p:nvPr/>
          </p:nvGrpSpPr>
          <p:grpSpPr>
            <a:xfrm>
              <a:off x="681442" y="1734494"/>
              <a:ext cx="4679828" cy="2286000"/>
              <a:chOff x="681442" y="1734494"/>
              <a:chExt cx="46798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910042" y="1734494"/>
                <a:ext cx="3711239" cy="2286000"/>
                <a:chOff x="4038600" y="2819400"/>
                <a:chExt cx="3711239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 1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902297" y="407377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2444659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49839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4561442" y="3781208"/>
                <a:ext cx="334177" cy="47932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2445" y="2997535"/>
                <a:ext cx="260571" cy="213333"/>
              </a:xfrm>
              <a:prstGeom prst="rect">
                <a:avLst/>
              </a:prstGeom>
              <a:noFill/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B26E5A2-64C8-42EB-A937-1201A9624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442" y="2347015"/>
                <a:ext cx="4679828" cy="0"/>
              </a:xfrm>
              <a:prstGeom prst="line">
                <a:avLst/>
              </a:prstGeom>
              <a:ln w="28575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043014D-82C1-44E1-8FE7-3D7B503BFA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8355" y="3616669"/>
                <a:ext cx="1" cy="343450"/>
              </a:xfrm>
              <a:prstGeom prst="line">
                <a:avLst/>
              </a:prstGeom>
              <a:ln w="28575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C78F4D97-7A47-44C3-8CE1-14522FA48A26}"/>
                  </a:ext>
                </a:extLst>
              </p:cNvPr>
              <p:cNvSpPr/>
              <p:nvPr/>
            </p:nvSpPr>
            <p:spPr>
              <a:xfrm>
                <a:off x="4106009" y="3798570"/>
                <a:ext cx="842182" cy="213333"/>
              </a:xfrm>
              <a:prstGeom prst="arc">
                <a:avLst>
                  <a:gd name="adj1" fmla="val 11691748"/>
                  <a:gd name="adj2" fmla="val 1699502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1E670AE-1D0A-448F-88B9-27EB3D25D4CD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5899" y="2582208"/>
              <a:ext cx="849334" cy="738786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B2DB19D7-D1FC-4D53-984F-636BCA1BE6B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32" y="2154752"/>
            <a:ext cx="1263251" cy="12477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30289D6-50E8-4EE7-9196-0A5FF963FFF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28" y="4207820"/>
            <a:ext cx="1268408" cy="124779"/>
          </a:xfrm>
          <a:prstGeom prst="rect">
            <a:avLst/>
          </a:prstGeom>
        </p:spPr>
      </p:pic>
      <p:sp>
        <p:nvSpPr>
          <p:cNvPr id="37" name="Line 14 2">
            <a:extLst>
              <a:ext uri="{FF2B5EF4-FFF2-40B4-BE49-F238E27FC236}">
                <a16:creationId xmlns:a16="http://schemas.microsoft.com/office/drawing/2014/main" id="{49A72633-2EB1-42AD-A9EE-30268B2669C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48354" y="3977481"/>
            <a:ext cx="13076" cy="22251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B015F0-0BCB-4637-AFDD-20F38C947090}"/>
              </a:ext>
            </a:extLst>
          </p:cNvPr>
          <p:cNvSpPr/>
          <p:nvPr/>
        </p:nvSpPr>
        <p:spPr bwMode="auto">
          <a:xfrm>
            <a:off x="2616026" y="4324493"/>
            <a:ext cx="45719" cy="291469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8209F2-1F9E-4EFF-8082-C96A73772B3B}"/>
              </a:ext>
            </a:extLst>
          </p:cNvPr>
          <p:cNvGrpSpPr/>
          <p:nvPr/>
        </p:nvGrpSpPr>
        <p:grpSpPr>
          <a:xfrm>
            <a:off x="589085" y="1976583"/>
            <a:ext cx="8880230" cy="3592414"/>
            <a:chOff x="589085" y="1976583"/>
            <a:chExt cx="8880230" cy="359241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7A8AF65-D384-4E50-8693-09948DF9E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970" y="4572000"/>
              <a:ext cx="1440769" cy="677008"/>
            </a:xfrm>
            <a:custGeom>
              <a:avLst/>
              <a:gdLst>
                <a:gd name="connsiteX0" fmla="*/ 0 w 1440770"/>
                <a:gd name="connsiteY0" fmla="*/ 0 h 658543"/>
                <a:gd name="connsiteX1" fmla="*/ 2084 w 1440770"/>
                <a:gd name="connsiteY1" fmla="*/ 0 h 658543"/>
                <a:gd name="connsiteX2" fmla="*/ 29802 w 1440770"/>
                <a:gd name="connsiteY2" fmla="*/ 58508 h 658543"/>
                <a:gd name="connsiteX3" fmla="*/ 1171230 w 1440770"/>
                <a:gd name="connsiteY3" fmla="*/ 301389 h 658543"/>
                <a:gd name="connsiteX4" fmla="*/ 1440770 w 1440770"/>
                <a:gd name="connsiteY4" fmla="*/ 307171 h 658543"/>
                <a:gd name="connsiteX5" fmla="*/ 1440770 w 1440770"/>
                <a:gd name="connsiteY5" fmla="*/ 658543 h 658543"/>
                <a:gd name="connsiteX6" fmla="*/ 0 w 1440770"/>
                <a:gd name="connsiteY6" fmla="*/ 658543 h 65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770" h="658543">
                  <a:moveTo>
                    <a:pt x="0" y="0"/>
                  </a:moveTo>
                  <a:lnTo>
                    <a:pt x="2084" y="0"/>
                  </a:lnTo>
                  <a:lnTo>
                    <a:pt x="29802" y="58508"/>
                  </a:lnTo>
                  <a:cubicBezTo>
                    <a:pt x="147041" y="180420"/>
                    <a:pt x="598299" y="276442"/>
                    <a:pt x="1171230" y="301389"/>
                  </a:cubicBezTo>
                  <a:lnTo>
                    <a:pt x="1440770" y="307171"/>
                  </a:lnTo>
                  <a:lnTo>
                    <a:pt x="1440770" y="658543"/>
                  </a:lnTo>
                  <a:lnTo>
                    <a:pt x="0" y="6585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F0780F-7993-4BB3-88DC-F589A6C2FF47}"/>
                </a:ext>
              </a:extLst>
            </p:cNvPr>
            <p:cNvSpPr/>
            <p:nvPr/>
          </p:nvSpPr>
          <p:spPr bwMode="auto">
            <a:xfrm>
              <a:off x="1028700" y="2540000"/>
              <a:ext cx="2453051" cy="2709008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9149FD1-A166-4ED9-8DFD-9FCE58420D26}"/>
                </a:ext>
              </a:extLst>
            </p:cNvPr>
            <p:cNvSpPr/>
            <p:nvPr/>
          </p:nvSpPr>
          <p:spPr bwMode="auto">
            <a:xfrm>
              <a:off x="4914899" y="4697730"/>
              <a:ext cx="2578101" cy="750570"/>
            </a:xfrm>
            <a:custGeom>
              <a:avLst/>
              <a:gdLst>
                <a:gd name="connsiteX0" fmla="*/ 3358516 w 3733801"/>
                <a:gd name="connsiteY0" fmla="*/ 0 h 750570"/>
                <a:gd name="connsiteX1" fmla="*/ 3733801 w 3733801"/>
                <a:gd name="connsiteY1" fmla="*/ 375285 h 750570"/>
                <a:gd name="connsiteX2" fmla="*/ 3358516 w 3733801"/>
                <a:gd name="connsiteY2" fmla="*/ 750570 h 750570"/>
                <a:gd name="connsiteX3" fmla="*/ 3358516 w 3733801"/>
                <a:gd name="connsiteY3" fmla="*/ 562928 h 750570"/>
                <a:gd name="connsiteX4" fmla="*/ 2506981 w 3733801"/>
                <a:gd name="connsiteY4" fmla="*/ 562928 h 750570"/>
                <a:gd name="connsiteX5" fmla="*/ 2506981 w 3733801"/>
                <a:gd name="connsiteY5" fmla="*/ 558898 h 750570"/>
                <a:gd name="connsiteX6" fmla="*/ 0 w 3733801"/>
                <a:gd name="connsiteY6" fmla="*/ 558898 h 750570"/>
                <a:gd name="connsiteX7" fmla="*/ 0 w 3733801"/>
                <a:gd name="connsiteY7" fmla="*/ 190500 h 750570"/>
                <a:gd name="connsiteX8" fmla="*/ 2506981 w 3733801"/>
                <a:gd name="connsiteY8" fmla="*/ 190500 h 750570"/>
                <a:gd name="connsiteX9" fmla="*/ 2506981 w 3733801"/>
                <a:gd name="connsiteY9" fmla="*/ 187643 h 750570"/>
                <a:gd name="connsiteX10" fmla="*/ 3358516 w 3733801"/>
                <a:gd name="connsiteY10" fmla="*/ 187643 h 75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33801" h="750570">
                  <a:moveTo>
                    <a:pt x="3358516" y="0"/>
                  </a:moveTo>
                  <a:lnTo>
                    <a:pt x="3733801" y="375285"/>
                  </a:lnTo>
                  <a:lnTo>
                    <a:pt x="3358516" y="750570"/>
                  </a:lnTo>
                  <a:lnTo>
                    <a:pt x="3358516" y="562928"/>
                  </a:lnTo>
                  <a:lnTo>
                    <a:pt x="2506981" y="562928"/>
                  </a:lnTo>
                  <a:lnTo>
                    <a:pt x="2506981" y="558898"/>
                  </a:lnTo>
                  <a:lnTo>
                    <a:pt x="0" y="558898"/>
                  </a:lnTo>
                  <a:lnTo>
                    <a:pt x="0" y="190500"/>
                  </a:lnTo>
                  <a:lnTo>
                    <a:pt x="2506981" y="190500"/>
                  </a:lnTo>
                  <a:lnTo>
                    <a:pt x="2506981" y="187643"/>
                  </a:lnTo>
                  <a:lnTo>
                    <a:pt x="3358516" y="1876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16D00D-A047-4C7A-9654-18C1CA6F9352}"/>
                </a:ext>
              </a:extLst>
            </p:cNvPr>
            <p:cNvSpPr/>
            <p:nvPr/>
          </p:nvSpPr>
          <p:spPr bwMode="auto">
            <a:xfrm rot="16200000">
              <a:off x="3232993" y="-667325"/>
              <a:ext cx="3592414" cy="8880230"/>
            </a:xfrm>
            <a:custGeom>
              <a:avLst/>
              <a:gdLst>
                <a:gd name="connsiteX0" fmla="*/ 4888524 w 4888524"/>
                <a:gd name="connsiteY0" fmla="*/ 0 h 8880230"/>
                <a:gd name="connsiteX1" fmla="*/ 4888524 w 4888524"/>
                <a:gd name="connsiteY1" fmla="*/ 439614 h 8880230"/>
                <a:gd name="connsiteX2" fmla="*/ 439614 w 4888524"/>
                <a:gd name="connsiteY2" fmla="*/ 439614 h 8880230"/>
                <a:gd name="connsiteX3" fmla="*/ 439614 w 4888524"/>
                <a:gd name="connsiteY3" fmla="*/ 8880230 h 8880230"/>
                <a:gd name="connsiteX4" fmla="*/ 0 w 4888524"/>
                <a:gd name="connsiteY4" fmla="*/ 8880230 h 8880230"/>
                <a:gd name="connsiteX5" fmla="*/ 0 w 4888524"/>
                <a:gd name="connsiteY5" fmla="*/ 439614 h 8880230"/>
                <a:gd name="connsiteX6" fmla="*/ 0 w 4888524"/>
                <a:gd name="connsiteY6" fmla="*/ 0 h 8880230"/>
                <a:gd name="connsiteX7" fmla="*/ 439614 w 4888524"/>
                <a:gd name="connsiteY7" fmla="*/ 0 h 888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8524" h="8880230">
                  <a:moveTo>
                    <a:pt x="4888524" y="0"/>
                  </a:moveTo>
                  <a:lnTo>
                    <a:pt x="4888524" y="439614"/>
                  </a:lnTo>
                  <a:lnTo>
                    <a:pt x="439614" y="439614"/>
                  </a:lnTo>
                  <a:lnTo>
                    <a:pt x="439614" y="8880230"/>
                  </a:lnTo>
                  <a:lnTo>
                    <a:pt x="0" y="8880230"/>
                  </a:lnTo>
                  <a:lnTo>
                    <a:pt x="0" y="439614"/>
                  </a:lnTo>
                  <a:lnTo>
                    <a:pt x="0" y="0"/>
                  </a:lnTo>
                  <a:lnTo>
                    <a:pt x="439614" y="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5D0225-D0C9-45E7-A5E1-23D510D311B6}"/>
                </a:ext>
              </a:extLst>
            </p:cNvPr>
            <p:cNvSpPr/>
            <p:nvPr/>
          </p:nvSpPr>
          <p:spPr bwMode="auto">
            <a:xfrm>
              <a:off x="4893944" y="4905374"/>
              <a:ext cx="59056" cy="318135"/>
            </a:xfrm>
            <a:prstGeom prst="rect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C50FDC-8E66-40C5-ABD6-8E6FA027999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98" y="4703788"/>
              <a:ext cx="562284" cy="256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6AFBD10-E1D9-4C43-A978-600423D7376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53" y="4944340"/>
              <a:ext cx="1311997" cy="220952"/>
            </a:xfrm>
            <a:prstGeom prst="rect">
              <a:avLst/>
            </a:prstGeom>
          </p:spPr>
        </p:pic>
        <p:sp>
          <p:nvSpPr>
            <p:cNvPr id="62" name="AutoShape 174">
              <a:extLst>
                <a:ext uri="{FF2B5EF4-FFF2-40B4-BE49-F238E27FC236}">
                  <a16:creationId xmlns:a16="http://schemas.microsoft.com/office/drawing/2014/main" id="{C49FD8E1-B5DF-4AED-9FBC-A9C69B5E71C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19390" y="2311957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Line 175">
              <a:extLst>
                <a:ext uri="{FF2B5EF4-FFF2-40B4-BE49-F238E27FC236}">
                  <a16:creationId xmlns:a16="http://schemas.microsoft.com/office/drawing/2014/main" id="{B9B8C80D-8F2B-4841-985E-D35FA7DF10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9107" y="2604136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Line 176">
              <a:extLst>
                <a:ext uri="{FF2B5EF4-FFF2-40B4-BE49-F238E27FC236}">
                  <a16:creationId xmlns:a16="http://schemas.microsoft.com/office/drawing/2014/main" id="{4E63C8EE-1904-41E2-9D9A-8FF37511CA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9390" y="2668275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Line 177">
              <a:extLst>
                <a:ext uri="{FF2B5EF4-FFF2-40B4-BE49-F238E27FC236}">
                  <a16:creationId xmlns:a16="http://schemas.microsoft.com/office/drawing/2014/main" id="{B0353A19-579B-4B53-8CB1-B1413CC31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721" y="2732412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06C512B-797F-4612-870C-A5D08A6980B0}"/>
                </a:ext>
              </a:extLst>
            </p:cNvPr>
            <p:cNvSpPr/>
            <p:nvPr/>
          </p:nvSpPr>
          <p:spPr bwMode="auto">
            <a:xfrm rot="10800000" flipH="1">
              <a:off x="3481752" y="2087418"/>
              <a:ext cx="305141" cy="2484582"/>
            </a:xfrm>
            <a:custGeom>
              <a:avLst/>
              <a:gdLst>
                <a:gd name="connsiteX0" fmla="*/ 0 w 448407"/>
                <a:gd name="connsiteY0" fmla="*/ 0 h 3877408"/>
                <a:gd name="connsiteX1" fmla="*/ 448407 w 448407"/>
                <a:gd name="connsiteY1" fmla="*/ 571500 h 3877408"/>
                <a:gd name="connsiteX2" fmla="*/ 448407 w 448407"/>
                <a:gd name="connsiteY2" fmla="*/ 3877408 h 3877408"/>
                <a:gd name="connsiteX3" fmla="*/ 0 w 448407"/>
                <a:gd name="connsiteY3" fmla="*/ 3877408 h 3877408"/>
                <a:gd name="connsiteX4" fmla="*/ 0 w 448407"/>
                <a:gd name="connsiteY4" fmla="*/ 571500 h 387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407" h="3877408">
                  <a:moveTo>
                    <a:pt x="0" y="0"/>
                  </a:moveTo>
                  <a:lnTo>
                    <a:pt x="448407" y="571500"/>
                  </a:lnTo>
                  <a:lnTo>
                    <a:pt x="448407" y="3877408"/>
                  </a:lnTo>
                  <a:lnTo>
                    <a:pt x="0" y="3877408"/>
                  </a:lnTo>
                  <a:lnTo>
                    <a:pt x="0" y="57150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FDD6B42-13FF-4F1B-8638-BCF9E6727980}"/>
                </a:ext>
              </a:extLst>
            </p:cNvPr>
            <p:cNvCxnSpPr/>
            <p:nvPr/>
          </p:nvCxnSpPr>
          <p:spPr>
            <a:xfrm>
              <a:off x="1028700" y="2540000"/>
              <a:ext cx="245305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D51D35E-A586-4CE6-ABF2-CFEE2E3CD175}"/>
                </a:ext>
              </a:extLst>
            </p:cNvPr>
            <p:cNvCxnSpPr>
              <a:cxnSpLocks/>
            </p:cNvCxnSpPr>
            <p:nvPr/>
          </p:nvCxnSpPr>
          <p:spPr>
            <a:xfrm>
              <a:off x="3451770" y="2527808"/>
              <a:ext cx="0" cy="206248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F0BF7A-B653-4E0C-9BA8-9C66E5F7AABA}"/>
                </a:ext>
              </a:extLst>
            </p:cNvPr>
            <p:cNvSpPr/>
            <p:nvPr/>
          </p:nvSpPr>
          <p:spPr bwMode="auto">
            <a:xfrm>
              <a:off x="3338463" y="2354300"/>
              <a:ext cx="228043" cy="228043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C57A9D-A852-4B2C-9496-23F646C7D3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1295" y="4887936"/>
              <a:ext cx="2096552" cy="11200"/>
            </a:xfrm>
            <a:prstGeom prst="line">
              <a:avLst/>
            </a:prstGeom>
            <a:ln w="76200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42DD8D-3BAF-48B8-8A2F-A0563433E280}"/>
                </a:ext>
              </a:extLst>
            </p:cNvPr>
            <p:cNvSpPr/>
            <p:nvPr/>
          </p:nvSpPr>
          <p:spPr bwMode="auto">
            <a:xfrm>
              <a:off x="3456813" y="4590288"/>
              <a:ext cx="1207008" cy="298704"/>
            </a:xfrm>
            <a:custGeom>
              <a:avLst/>
              <a:gdLst>
                <a:gd name="connsiteX0" fmla="*/ 0 w 1207008"/>
                <a:gd name="connsiteY0" fmla="*/ 0 h 298704"/>
                <a:gd name="connsiteX1" fmla="*/ 365760 w 1207008"/>
                <a:gd name="connsiteY1" fmla="*/ 201168 h 298704"/>
                <a:gd name="connsiteX2" fmla="*/ 1207008 w 1207008"/>
                <a:gd name="connsiteY2" fmla="*/ 29870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7008" h="298704">
                  <a:moveTo>
                    <a:pt x="0" y="0"/>
                  </a:moveTo>
                  <a:cubicBezTo>
                    <a:pt x="82296" y="75692"/>
                    <a:pt x="164592" y="151384"/>
                    <a:pt x="365760" y="201168"/>
                  </a:cubicBezTo>
                  <a:cubicBezTo>
                    <a:pt x="566928" y="250952"/>
                    <a:pt x="886968" y="274828"/>
                    <a:pt x="1207008" y="298704"/>
                  </a:cubicBezTo>
                </a:path>
              </a:pathLst>
            </a:custGeom>
            <a:noFill/>
            <a:ln w="76200">
              <a:solidFill>
                <a:srgbClr val="7030A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6BB05AE-CAE4-42C0-88A1-C8CAA8F9C3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8332" y="4572228"/>
              <a:ext cx="1255776" cy="6708"/>
            </a:xfrm>
            <a:prstGeom prst="line">
              <a:avLst/>
            </a:prstGeom>
            <a:ln w="76200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E016885F-BA6A-410D-85AA-9F299CC7EA76}"/>
                </a:ext>
              </a:extLst>
            </p:cNvPr>
            <p:cNvSpPr/>
            <p:nvPr/>
          </p:nvSpPr>
          <p:spPr bwMode="auto">
            <a:xfrm>
              <a:off x="3864864" y="4376928"/>
              <a:ext cx="243840" cy="367744"/>
            </a:xfrm>
            <a:prstGeom prst="mathMultiply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75B7824-B4CC-4994-BCE0-63F5BD4BC98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008" y="3356788"/>
              <a:ext cx="1688381" cy="832001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37EED2B-9A83-49A9-8EC5-C69E60185473}"/>
                </a:ext>
              </a:extLst>
            </p:cNvPr>
            <p:cNvCxnSpPr>
              <a:cxnSpLocks/>
            </p:cNvCxnSpPr>
            <p:nvPr/>
          </p:nvCxnSpPr>
          <p:spPr>
            <a:xfrm>
              <a:off x="3434127" y="4572000"/>
              <a:ext cx="0" cy="66217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DF41A67-22CA-4AA9-AB08-E486F6552C07}"/>
                </a:ext>
              </a:extLst>
            </p:cNvPr>
            <p:cNvCxnSpPr>
              <a:cxnSpLocks/>
            </p:cNvCxnSpPr>
            <p:nvPr/>
          </p:nvCxnSpPr>
          <p:spPr>
            <a:xfrm>
              <a:off x="5360294" y="4894267"/>
              <a:ext cx="0" cy="33991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847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EC4ED0-96D5-4A4A-B2CB-A2C067BFC007}"/>
              </a:ext>
            </a:extLst>
          </p:cNvPr>
          <p:cNvGrpSpPr/>
          <p:nvPr/>
        </p:nvGrpSpPr>
        <p:grpSpPr>
          <a:xfrm>
            <a:off x="1722572" y="1751919"/>
            <a:ext cx="6744807" cy="3810681"/>
            <a:chOff x="1722572" y="1751919"/>
            <a:chExt cx="6744807" cy="3810681"/>
          </a:xfrm>
        </p:grpSpPr>
        <p:sp>
          <p:nvSpPr>
            <p:cNvPr id="50" name="Freeform 6 1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62200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 1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89096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Freeform 8 1">
              <a:extLst>
                <a:ext uri="{FF2B5EF4-FFF2-40B4-BE49-F238E27FC236}">
                  <a16:creationId xmlns:a16="http://schemas.microsoft.com/office/drawing/2014/main" id="{0A55DB3D-9497-42C7-9EE3-8BB336522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76" y="4174122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Freeform 15 1">
              <a:extLst>
                <a:ext uri="{FF2B5EF4-FFF2-40B4-BE49-F238E27FC236}">
                  <a16:creationId xmlns:a16="http://schemas.microsoft.com/office/drawing/2014/main" id="{EAE13F74-1D37-4B6E-A647-D005203F74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54634" y="4174122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3" name="Freeform 6 2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62200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 2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52503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73" name="Freeform 8 2">
              <a:extLst>
                <a:ext uri="{FF2B5EF4-FFF2-40B4-BE49-F238E27FC236}">
                  <a16:creationId xmlns:a16="http://schemas.microsoft.com/office/drawing/2014/main" id="{94CBC85D-A3DA-4070-A99B-6710ED3D26C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932904" y="4059211"/>
              <a:ext cx="237206" cy="7863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Freeform 15 2">
              <a:extLst>
                <a:ext uri="{FF2B5EF4-FFF2-40B4-BE49-F238E27FC236}">
                  <a16:creationId xmlns:a16="http://schemas.microsoft.com/office/drawing/2014/main" id="{D0D98E8B-EC8A-4D7A-B4B4-48B18931FBC4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929689" y="3549442"/>
              <a:ext cx="237207" cy="7837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303895" y="4032885"/>
              <a:ext cx="163484" cy="312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1" name="AutoShape 174 1">
              <a:extLst>
                <a:ext uri="{FF2B5EF4-FFF2-40B4-BE49-F238E27FC236}">
                  <a16:creationId xmlns:a16="http://schemas.microsoft.com/office/drawing/2014/main" id="{69E636F4-8E86-460E-ACC5-4EBFD600D8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33240" y="2126593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" name="Line 175 1">
              <a:extLst>
                <a:ext uri="{FF2B5EF4-FFF2-40B4-BE49-F238E27FC236}">
                  <a16:creationId xmlns:a16="http://schemas.microsoft.com/office/drawing/2014/main" id="{78221ED4-5F24-4459-8402-5BB4FF04BA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2957" y="2418772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3" name="Line 176 1">
              <a:extLst>
                <a:ext uri="{FF2B5EF4-FFF2-40B4-BE49-F238E27FC236}">
                  <a16:creationId xmlns:a16="http://schemas.microsoft.com/office/drawing/2014/main" id="{C8C1CD32-B047-419B-94C1-94468C09BF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240" y="2482911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4" name="Line 177 1">
              <a:extLst>
                <a:ext uri="{FF2B5EF4-FFF2-40B4-BE49-F238E27FC236}">
                  <a16:creationId xmlns:a16="http://schemas.microsoft.com/office/drawing/2014/main" id="{0263AA5E-82E0-4DE5-B1A8-97B6DF03F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3571" y="2547048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6" name="AutoShape 174 2">
              <a:extLst>
                <a:ext uri="{FF2B5EF4-FFF2-40B4-BE49-F238E27FC236}">
                  <a16:creationId xmlns:a16="http://schemas.microsoft.com/office/drawing/2014/main" id="{B67FDA00-7D32-4A45-B280-91AF61E2E3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39818" y="2130716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" name="Line 175 2">
              <a:extLst>
                <a:ext uri="{FF2B5EF4-FFF2-40B4-BE49-F238E27FC236}">
                  <a16:creationId xmlns:a16="http://schemas.microsoft.com/office/drawing/2014/main" id="{BD67BEF0-245C-4DD2-A331-8F0F40097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9535" y="2422895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8" name="Line 176 2">
              <a:extLst>
                <a:ext uri="{FF2B5EF4-FFF2-40B4-BE49-F238E27FC236}">
                  <a16:creationId xmlns:a16="http://schemas.microsoft.com/office/drawing/2014/main" id="{CDA58CEC-D77F-42E4-BBC9-2E0878949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9818" y="2487034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" name="Line 177 2">
              <a:extLst>
                <a:ext uri="{FF2B5EF4-FFF2-40B4-BE49-F238E27FC236}">
                  <a16:creationId xmlns:a16="http://schemas.microsoft.com/office/drawing/2014/main" id="{CE6C1985-F32A-4982-9E33-25EA744809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10149" y="2551171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256ABC-9764-40B2-A52E-82024A36E49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461" y="1753851"/>
              <a:ext cx="2388647" cy="2280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1CF330-2A67-4EC2-A405-A3D423D1E29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220" y="1751919"/>
              <a:ext cx="2019528" cy="229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C777104-2166-43C7-A5E2-B8BA355E75F3}"/>
              </a:ext>
            </a:extLst>
          </p:cNvPr>
          <p:cNvGrpSpPr/>
          <p:nvPr/>
        </p:nvGrpSpPr>
        <p:grpSpPr>
          <a:xfrm>
            <a:off x="3764030" y="557703"/>
            <a:ext cx="5200302" cy="5303831"/>
            <a:chOff x="3764030" y="557703"/>
            <a:chExt cx="5200302" cy="5303831"/>
          </a:xfrm>
        </p:grpSpPr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D793E5-915D-460F-9352-46FEFCA987F3}"/>
                </a:ext>
              </a:extLst>
            </p:cNvPr>
            <p:cNvSpPr/>
            <p:nvPr/>
          </p:nvSpPr>
          <p:spPr>
            <a:xfrm rot="16200000">
              <a:off x="5423214" y="4672659"/>
              <a:ext cx="163714" cy="323683"/>
            </a:xfrm>
            <a:prstGeom prst="leftBrace">
              <a:avLst>
                <a:gd name="adj1" fmla="val 8333"/>
                <a:gd name="adj2" fmla="val 4772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8DF1B1-30CE-474A-AA8E-AC2FDAFA07B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020" y="5215180"/>
              <a:ext cx="396190" cy="211809"/>
            </a:xfrm>
            <a:prstGeom prst="rect">
              <a:avLst/>
            </a:prstGeom>
          </p:spPr>
        </p:pic>
        <p:sp>
          <p:nvSpPr>
            <p:cNvPr id="34" name="Freeform 6 1">
              <a:extLst>
                <a:ext uri="{FF2B5EF4-FFF2-40B4-BE49-F238E27FC236}">
                  <a16:creationId xmlns:a16="http://schemas.microsoft.com/office/drawing/2014/main" id="{A4374A7D-6BC1-4E7D-AEB4-8B3FFE6C4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023" y="1536915"/>
              <a:ext cx="3751372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AutoShape 13 1">
              <a:extLst>
                <a:ext uri="{FF2B5EF4-FFF2-40B4-BE49-F238E27FC236}">
                  <a16:creationId xmlns:a16="http://schemas.microsoft.com/office/drawing/2014/main" id="{C19D1340-64AA-42C5-B165-C6BB48088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186" y="3263811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Freeform 8 1">
              <a:extLst>
                <a:ext uri="{FF2B5EF4-FFF2-40B4-BE49-F238E27FC236}">
                  <a16:creationId xmlns:a16="http://schemas.microsoft.com/office/drawing/2014/main" id="{C3860658-2B62-4D02-B5AC-E19978568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185" y="3348837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Freeform 15 1">
              <a:extLst>
                <a:ext uri="{FF2B5EF4-FFF2-40B4-BE49-F238E27FC236}">
                  <a16:creationId xmlns:a16="http://schemas.microsoft.com/office/drawing/2014/main" id="{6613B2EC-DA17-4ACC-8503-48C2D440D4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39643" y="3348837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AutoShape 174 1">
              <a:extLst>
                <a:ext uri="{FF2B5EF4-FFF2-40B4-BE49-F238E27FC236}">
                  <a16:creationId xmlns:a16="http://schemas.microsoft.com/office/drawing/2014/main" id="{328763C7-0578-428D-A6B5-D92A621866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482561" y="1301308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5 1">
              <a:extLst>
                <a:ext uri="{FF2B5EF4-FFF2-40B4-BE49-F238E27FC236}">
                  <a16:creationId xmlns:a16="http://schemas.microsoft.com/office/drawing/2014/main" id="{2E524A62-AD75-4346-A30A-BCEC318952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2278" y="1593487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 1">
              <a:extLst>
                <a:ext uri="{FF2B5EF4-FFF2-40B4-BE49-F238E27FC236}">
                  <a16:creationId xmlns:a16="http://schemas.microsoft.com/office/drawing/2014/main" id="{D3D8E08E-9F11-4A88-B2FD-C79C350963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2561" y="1657626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 1">
              <a:extLst>
                <a:ext uri="{FF2B5EF4-FFF2-40B4-BE49-F238E27FC236}">
                  <a16:creationId xmlns:a16="http://schemas.microsoft.com/office/drawing/2014/main" id="{7FFC6BCE-DE66-4CA1-8836-532ACBB78D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52892" y="1721763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85CA06-1F90-41B0-A61A-B407B248C33B}"/>
                </a:ext>
              </a:extLst>
            </p:cNvPr>
            <p:cNvSpPr/>
            <p:nvPr/>
          </p:nvSpPr>
          <p:spPr bwMode="auto">
            <a:xfrm>
              <a:off x="8350548" y="1424597"/>
              <a:ext cx="228033" cy="228033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4124917-1046-4EAC-BB8C-1B24079AB1D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7191" y="1203294"/>
              <a:ext cx="777141" cy="175238"/>
            </a:xfrm>
            <a:prstGeom prst="rect">
              <a:avLst/>
            </a:prstGeom>
          </p:spPr>
        </p:pic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BD800D7F-0A76-4289-84D3-3393E3BBE140}"/>
                </a:ext>
              </a:extLst>
            </p:cNvPr>
            <p:cNvSpPr/>
            <p:nvPr/>
          </p:nvSpPr>
          <p:spPr>
            <a:xfrm rot="10800000" flipH="1">
              <a:off x="5765560" y="557703"/>
              <a:ext cx="2707949" cy="2743200"/>
            </a:xfrm>
            <a:prstGeom prst="arc">
              <a:avLst>
                <a:gd name="adj1" fmla="val 16136921"/>
                <a:gd name="adj2" fmla="val 21576899"/>
              </a:avLst>
            </a:prstGeom>
            <a:ln w="76200">
              <a:solidFill>
                <a:srgbClr val="7030A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0BCE555-9A3B-49AE-8007-4E439DED7410}"/>
                </a:ext>
              </a:extLst>
            </p:cNvPr>
            <p:cNvCxnSpPr>
              <a:cxnSpLocks/>
            </p:cNvCxnSpPr>
            <p:nvPr/>
          </p:nvCxnSpPr>
          <p:spPr>
            <a:xfrm>
              <a:off x="8471567" y="1516380"/>
              <a:ext cx="0" cy="489585"/>
            </a:xfrm>
            <a:prstGeom prst="line">
              <a:avLst/>
            </a:prstGeom>
            <a:solidFill>
              <a:srgbClr val="7030A0"/>
            </a:solidFill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C9CF506-A3BC-4FC2-98F9-88A71880B5A2}"/>
                </a:ext>
              </a:extLst>
            </p:cNvPr>
            <p:cNvCxnSpPr>
              <a:cxnSpLocks/>
              <a:stCxn id="45" idx="0"/>
              <a:endCxn id="48" idx="0"/>
            </p:cNvCxnSpPr>
            <p:nvPr/>
          </p:nvCxnSpPr>
          <p:spPr>
            <a:xfrm flipH="1" flipV="1">
              <a:off x="5876426" y="3300582"/>
              <a:ext cx="1217943" cy="84"/>
            </a:xfrm>
            <a:prstGeom prst="line">
              <a:avLst/>
            </a:prstGeom>
            <a:solidFill>
              <a:srgbClr val="7030A0"/>
            </a:solidFill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16BC2AA6-A123-408D-813F-CFE4098AB476}"/>
                </a:ext>
              </a:extLst>
            </p:cNvPr>
            <p:cNvSpPr/>
            <p:nvPr/>
          </p:nvSpPr>
          <p:spPr>
            <a:xfrm rot="10800000" flipH="1">
              <a:off x="5670950" y="3300308"/>
              <a:ext cx="422815" cy="1391996"/>
            </a:xfrm>
            <a:prstGeom prst="arc">
              <a:avLst>
                <a:gd name="adj1" fmla="val 5429307"/>
                <a:gd name="adj2" fmla="val 8210033"/>
              </a:avLst>
            </a:prstGeom>
            <a:ln w="76200">
              <a:solidFill>
                <a:srgbClr val="7030A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C1ACBE7C-640C-46E8-B8A3-C3F5CB7B8DB5}"/>
                </a:ext>
              </a:extLst>
            </p:cNvPr>
            <p:cNvSpPr/>
            <p:nvPr/>
          </p:nvSpPr>
          <p:spPr>
            <a:xfrm rot="10800000" flipH="1">
              <a:off x="5650631" y="3381892"/>
              <a:ext cx="213478" cy="2479642"/>
            </a:xfrm>
            <a:prstGeom prst="arc">
              <a:avLst>
                <a:gd name="adj1" fmla="val 5686050"/>
                <a:gd name="adj2" fmla="val 9212997"/>
              </a:avLst>
            </a:prstGeom>
            <a:ln w="76200">
              <a:solidFill>
                <a:srgbClr val="7030A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2721583-7515-4C8B-8A4F-3911B670ACFF}"/>
                </a:ext>
              </a:extLst>
            </p:cNvPr>
            <p:cNvSpPr/>
            <p:nvPr/>
          </p:nvSpPr>
          <p:spPr bwMode="auto">
            <a:xfrm>
              <a:off x="5537903" y="4492397"/>
              <a:ext cx="228033" cy="228033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DB177CA-6DA6-4FC4-982E-22A57C987A0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925" y="4550085"/>
              <a:ext cx="784760" cy="175238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69688-DDD1-429C-B973-3EE6BC93FB7E}"/>
                </a:ext>
              </a:extLst>
            </p:cNvPr>
            <p:cNvCxnSpPr>
              <a:cxnSpLocks/>
            </p:cNvCxnSpPr>
            <p:nvPr/>
          </p:nvCxnSpPr>
          <p:spPr>
            <a:xfrm>
              <a:off x="4273526" y="1549052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9A2A25-BB33-4400-8532-774662A60B48}"/>
                </a:ext>
              </a:extLst>
            </p:cNvPr>
            <p:cNvCxnSpPr>
              <a:cxnSpLocks/>
            </p:cNvCxnSpPr>
            <p:nvPr/>
          </p:nvCxnSpPr>
          <p:spPr>
            <a:xfrm>
              <a:off x="3940285" y="1536086"/>
              <a:ext cx="215571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300E1-DA87-4A73-B804-ADDCD474C4D9}"/>
                </a:ext>
              </a:extLst>
            </p:cNvPr>
            <p:cNvCxnSpPr>
              <a:cxnSpLocks/>
            </p:cNvCxnSpPr>
            <p:nvPr/>
          </p:nvCxnSpPr>
          <p:spPr>
            <a:xfrm>
              <a:off x="3931814" y="3365097"/>
              <a:ext cx="215687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50D248-2B69-43F4-AE22-3708679C2C0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4030" y="2213969"/>
              <a:ext cx="435207" cy="237207"/>
            </a:xfrm>
            <a:prstGeom prst="rect">
              <a:avLst/>
            </a:prstGeom>
            <a:noFill/>
          </p:spPr>
        </p:pic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C94C8F7-1CAB-4725-A903-4153E8FD808A}"/>
                </a:ext>
              </a:extLst>
            </p:cNvPr>
            <p:cNvSpPr/>
            <p:nvPr/>
          </p:nvSpPr>
          <p:spPr>
            <a:xfrm rot="5400000">
              <a:off x="5430660" y="2773880"/>
              <a:ext cx="163714" cy="749808"/>
            </a:xfrm>
            <a:prstGeom prst="leftBrace">
              <a:avLst>
                <a:gd name="adj1" fmla="val 8333"/>
                <a:gd name="adj2" fmla="val 49017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4F2EE0-4D52-4CFC-8401-B2ABA73DB98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012" y="2585522"/>
              <a:ext cx="839619" cy="246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D9B8A2-31BD-471C-8E23-0359EB2A7410}"/>
              </a:ext>
            </a:extLst>
          </p:cNvPr>
          <p:cNvGrpSpPr/>
          <p:nvPr/>
        </p:nvGrpSpPr>
        <p:grpSpPr>
          <a:xfrm>
            <a:off x="910670" y="1809212"/>
            <a:ext cx="11103696" cy="4038521"/>
            <a:chOff x="910670" y="1809212"/>
            <a:chExt cx="11103696" cy="40385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E17114-4959-44A0-8748-763341196737}"/>
                </a:ext>
              </a:extLst>
            </p:cNvPr>
            <p:cNvGrpSpPr/>
            <p:nvPr/>
          </p:nvGrpSpPr>
          <p:grpSpPr>
            <a:xfrm>
              <a:off x="910670" y="1809212"/>
              <a:ext cx="11103696" cy="4038521"/>
              <a:chOff x="910670" y="1809212"/>
              <a:chExt cx="11103696" cy="4038521"/>
            </a:xfrm>
          </p:grpSpPr>
          <p:sp>
            <p:nvSpPr>
              <p:cNvPr id="146" name="Freeform 6 1">
                <a:extLst>
                  <a:ext uri="{FF2B5EF4-FFF2-40B4-BE49-F238E27FC236}">
                    <a16:creationId xmlns:a16="http://schemas.microsoft.com/office/drawing/2014/main" id="{FA4C244B-A379-46FB-8D77-CBCCC0D81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144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Arrow: Right 146">
                <a:extLst>
                  <a:ext uri="{FF2B5EF4-FFF2-40B4-BE49-F238E27FC236}">
                    <a16:creationId xmlns:a16="http://schemas.microsoft.com/office/drawing/2014/main" id="{8696CB20-E458-49CC-9834-69D913A0D8E6}"/>
                  </a:ext>
                </a:extLst>
              </p:cNvPr>
              <p:cNvSpPr/>
              <p:nvPr/>
            </p:nvSpPr>
            <p:spPr bwMode="auto">
              <a:xfrm>
                <a:off x="7274731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7EF2DA9A-5FDF-476D-AF1F-B73BAC4D7C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9013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41FC3B8-EDB4-43DE-9693-B5C9AE14849D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 bwMode="auto">
              <a:xfrm>
                <a:off x="11443878" y="2595612"/>
                <a:ext cx="45666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3" name="Line 49">
                <a:extLst>
                  <a:ext uri="{FF2B5EF4-FFF2-40B4-BE49-F238E27FC236}">
                    <a16:creationId xmlns:a16="http://schemas.microsoft.com/office/drawing/2014/main" id="{AA690214-C3B4-4066-87B6-4FAEBC082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769735" y="3550464"/>
                <a:ext cx="19097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05AC23A6-4001-4F02-A448-A59798898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84002" y="3224476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134752" y="4500097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0B8171E4-9422-434D-89D4-5FC7760D176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0317" y="5043020"/>
                <a:ext cx="6045772" cy="804713"/>
              </a:xfrm>
              <a:prstGeom prst="rect">
                <a:avLst/>
              </a:prstGeom>
            </p:spPr>
          </p:pic>
          <p:sp>
            <p:nvSpPr>
              <p:cNvPr id="22" name="Freeform 6 2">
                <a:extLst>
                  <a:ext uri="{FF2B5EF4-FFF2-40B4-BE49-F238E27FC236}">
                    <a16:creationId xmlns:a16="http://schemas.microsoft.com/office/drawing/2014/main" id="{B45BF6ED-B94C-40A6-8DBF-E2675DDF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136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E8FCF7D0-094A-4CAF-82DF-AEA58BCC29F4}"/>
                  </a:ext>
                </a:extLst>
              </p:cNvPr>
              <p:cNvSpPr/>
              <p:nvPr/>
            </p:nvSpPr>
            <p:spPr bwMode="auto">
              <a:xfrm>
                <a:off x="1841723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C30D390C-A96E-4BD1-8616-ACC80E690B71}"/>
                  </a:ext>
                </a:extLst>
              </p:cNvPr>
              <p:cNvSpPr/>
              <p:nvPr/>
            </p:nvSpPr>
            <p:spPr bwMode="auto">
              <a:xfrm>
                <a:off x="1842215" y="3150099"/>
                <a:ext cx="2779776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8709E78-863E-4D3C-A19E-A8C7339304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005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A91B3E26-B8C2-43BC-8432-3A1B7F18256F}"/>
                  </a:ext>
                </a:extLst>
              </p:cNvPr>
              <p:cNvSpPr/>
              <p:nvPr/>
            </p:nvSpPr>
            <p:spPr bwMode="auto">
              <a:xfrm>
                <a:off x="1837445" y="4099212"/>
                <a:ext cx="1389888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7F44493-049D-47DB-AACA-42E7F9DB2F2C}"/>
                  </a:ext>
                </a:extLst>
              </p:cNvPr>
              <p:cNvSpPr/>
              <p:nvPr/>
            </p:nvSpPr>
            <p:spPr bwMode="auto">
              <a:xfrm>
                <a:off x="1792116" y="4421129"/>
                <a:ext cx="121264" cy="121264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97353CD-1B69-4110-9903-74159B8EC48B}"/>
                  </a:ext>
                </a:extLst>
              </p:cNvPr>
              <p:cNvSpPr/>
              <p:nvPr/>
            </p:nvSpPr>
            <p:spPr bwMode="auto">
              <a:xfrm>
                <a:off x="1775131" y="2536261"/>
                <a:ext cx="121264" cy="121264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8C0D64-226E-4516-B8E9-6E8990140A93}"/>
                  </a:ext>
                </a:extLst>
              </p:cNvPr>
              <p:cNvCxnSpPr>
                <a:cxnSpLocks/>
                <a:endCxn id="34" idx="4"/>
              </p:cNvCxnSpPr>
              <p:nvPr/>
            </p:nvCxnSpPr>
            <p:spPr>
              <a:xfrm flipV="1">
                <a:off x="1835763" y="2657525"/>
                <a:ext cx="0" cy="17623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63590BB-6319-4782-8B0B-00EC75420FC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670" y="2475663"/>
                <a:ext cx="835047" cy="17523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1055A52-F389-4646-B36F-4FF81A2792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126" y="4380385"/>
                <a:ext cx="851809" cy="18285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7D57CF76-BB82-4BD6-B6F5-9A3D4D01AB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9187" y="1809212"/>
                <a:ext cx="2473636" cy="30264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9864D23-C273-45DA-9407-B8686512B2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7706" y="1809212"/>
                <a:ext cx="2429248" cy="302648"/>
              </a:xfrm>
              <a:prstGeom prst="rect">
                <a:avLst/>
              </a:prstGeom>
            </p:spPr>
          </p:pic>
        </p:grp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7270812" y="3138898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7266042" y="4088011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5EB75A-FE81-4A7B-88B5-85E5B0AED7A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805" y="4316009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9FA2406-0BB5-4022-BD58-C63BF4A252A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522" y="4333983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91C1027-D844-4FE9-B689-F388F55ABF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5729" y="2581763"/>
              <a:ext cx="2783537" cy="18952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72B947-690B-40CF-B1C3-40E304259A03}"/>
                </a:ext>
              </a:extLst>
            </p:cNvPr>
            <p:cNvSpPr/>
            <p:nvPr/>
          </p:nvSpPr>
          <p:spPr bwMode="auto">
            <a:xfrm>
              <a:off x="8584127" y="4421438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6C34908-87D0-4B6E-AE70-9A39FE9CAF7E}"/>
                </a:ext>
              </a:extLst>
            </p:cNvPr>
            <p:cNvSpPr/>
            <p:nvPr/>
          </p:nvSpPr>
          <p:spPr bwMode="auto">
            <a:xfrm>
              <a:off x="11380940" y="2521131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EB260C1-0A37-46E9-BE9D-41335B18784E}"/>
              </a:ext>
            </a:extLst>
          </p:cNvPr>
          <p:cNvGrpSpPr/>
          <p:nvPr/>
        </p:nvGrpSpPr>
        <p:grpSpPr>
          <a:xfrm>
            <a:off x="69884" y="1114497"/>
            <a:ext cx="12851925" cy="5242983"/>
            <a:chOff x="69884" y="1104337"/>
            <a:chExt cx="12851925" cy="5242983"/>
          </a:xfrm>
        </p:grpSpPr>
        <p:sp>
          <p:nvSpPr>
            <p:cNvPr id="146" name="Freeform 6 1 1">
              <a:extLst>
                <a:ext uri="{FF2B5EF4-FFF2-40B4-BE49-F238E27FC236}">
                  <a16:creationId xmlns:a16="http://schemas.microsoft.com/office/drawing/2014/main" id="{FA4C244B-A379-46FB-8D77-CBCCC0D81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660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7" name="Arrow: Right 146">
              <a:extLst>
                <a:ext uri="{FF2B5EF4-FFF2-40B4-BE49-F238E27FC236}">
                  <a16:creationId xmlns:a16="http://schemas.microsoft.com/office/drawing/2014/main" id="{8696CB20-E458-49CC-9834-69D913A0D8E6}"/>
                </a:ext>
              </a:extLst>
            </p:cNvPr>
            <p:cNvSpPr/>
            <p:nvPr/>
          </p:nvSpPr>
          <p:spPr bwMode="auto">
            <a:xfrm>
              <a:off x="4616673" y="1490550"/>
              <a:ext cx="2086588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E5377A2-154B-46F8-83F8-794216677F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20" y="5206962"/>
              <a:ext cx="11918515" cy="1140358"/>
            </a:xfrm>
            <a:prstGeom prst="rect">
              <a:avLst/>
            </a:prstGeom>
          </p:spPr>
        </p:pic>
        <p:sp>
          <p:nvSpPr>
            <p:cNvPr id="22" name="Freeform 6 2">
              <a:extLst>
                <a:ext uri="{FF2B5EF4-FFF2-40B4-BE49-F238E27FC236}">
                  <a16:creationId xmlns:a16="http://schemas.microsoft.com/office/drawing/2014/main" id="{B45BF6ED-B94C-40A6-8DBF-E2675DDF3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4" y="1994767"/>
              <a:ext cx="3744373" cy="1792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E8FCF7D0-094A-4CAF-82DF-AEA58BCC29F4}"/>
                </a:ext>
              </a:extLst>
            </p:cNvPr>
            <p:cNvSpPr/>
            <p:nvPr/>
          </p:nvSpPr>
          <p:spPr bwMode="auto">
            <a:xfrm>
              <a:off x="74471" y="1490550"/>
              <a:ext cx="4169147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30D390C-A96E-4BD1-8616-ACC80E690B71}"/>
                </a:ext>
              </a:extLst>
            </p:cNvPr>
            <p:cNvSpPr/>
            <p:nvPr/>
          </p:nvSpPr>
          <p:spPr bwMode="auto">
            <a:xfrm>
              <a:off x="74963" y="2432470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A91B3E26-B8C2-43BC-8432-3A1B7F18256F}"/>
                </a:ext>
              </a:extLst>
            </p:cNvPr>
            <p:cNvSpPr/>
            <p:nvPr/>
          </p:nvSpPr>
          <p:spPr bwMode="auto">
            <a:xfrm>
              <a:off x="70193" y="3381583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4624329" y="2421269"/>
              <a:ext cx="13912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4624639" y="3370382"/>
              <a:ext cx="695615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1" name="Freeform 6 1 2">
              <a:extLst>
                <a:ext uri="{FF2B5EF4-FFF2-40B4-BE49-F238E27FC236}">
                  <a16:creationId xmlns:a16="http://schemas.microsoft.com/office/drawing/2014/main" id="{BDCD84F6-7791-4221-B277-91C61BC17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7436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50FAF55-3E99-40A1-9212-124AFC5D136D}"/>
                </a:ext>
              </a:extLst>
            </p:cNvPr>
            <p:cNvSpPr/>
            <p:nvPr/>
          </p:nvSpPr>
          <p:spPr bwMode="auto">
            <a:xfrm>
              <a:off x="9182024" y="1490550"/>
              <a:ext cx="918872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F46DA6CC-A89C-4A93-8E9E-8E36B65C3634}"/>
                </a:ext>
              </a:extLst>
            </p:cNvPr>
            <p:cNvSpPr/>
            <p:nvPr/>
          </p:nvSpPr>
          <p:spPr bwMode="auto">
            <a:xfrm>
              <a:off x="9178105" y="2421269"/>
              <a:ext cx="612657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BE2BB59-CB66-4C51-9F69-DD52C16A0792}"/>
                </a:ext>
              </a:extLst>
            </p:cNvPr>
            <p:cNvSpPr/>
            <p:nvPr/>
          </p:nvSpPr>
          <p:spPr bwMode="auto">
            <a:xfrm>
              <a:off x="9178416" y="3370382"/>
              <a:ext cx="3063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D0F925-6A3B-402D-BB4C-2BEF83B81A40}"/>
                </a:ext>
              </a:extLst>
            </p:cNvPr>
            <p:cNvCxnSpPr>
              <a:cxnSpLocks/>
            </p:cNvCxnSpPr>
            <p:nvPr/>
          </p:nvCxnSpPr>
          <p:spPr>
            <a:xfrm>
              <a:off x="69884" y="4472715"/>
              <a:ext cx="12851925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F5DF733-EB1E-41A3-864F-5AACE016DA8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551031"/>
              <a:ext cx="656696" cy="23557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E5E6B0D-FB9A-4480-B4BC-92C93AD097A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12" y="1104337"/>
              <a:ext cx="11049168" cy="314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8088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5E2767F-6E4F-46FA-AF34-5DF50CD6BC32}"/>
              </a:ext>
            </a:extLst>
          </p:cNvPr>
          <p:cNvGrpSpPr/>
          <p:nvPr/>
        </p:nvGrpSpPr>
        <p:grpSpPr>
          <a:xfrm>
            <a:off x="-2150486" y="-1284574"/>
            <a:ext cx="13806912" cy="11122811"/>
            <a:chOff x="-2150486" y="-1284574"/>
            <a:chExt cx="13806912" cy="111228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4E2522C-432F-47FB-B54D-8D5C0A572056}"/>
                </a:ext>
              </a:extLst>
            </p:cNvPr>
            <p:cNvGrpSpPr/>
            <p:nvPr/>
          </p:nvGrpSpPr>
          <p:grpSpPr>
            <a:xfrm>
              <a:off x="1771083" y="5829245"/>
              <a:ext cx="4143302" cy="3177874"/>
              <a:chOff x="1100031" y="1763273"/>
              <a:chExt cx="3744373" cy="2102671"/>
            </a:xfrm>
          </p:grpSpPr>
          <p:sp>
            <p:nvSpPr>
              <p:cNvPr id="19" name="Freeform 6 2 1 1">
                <a:extLst>
                  <a:ext uri="{FF2B5EF4-FFF2-40B4-BE49-F238E27FC236}">
                    <a16:creationId xmlns:a16="http://schemas.microsoft.com/office/drawing/2014/main" id="{81BA3EFB-8631-4A67-99D6-F1D7B8D5B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6 2 2 1">
                <a:extLst>
                  <a:ext uri="{FF2B5EF4-FFF2-40B4-BE49-F238E27FC236}">
                    <a16:creationId xmlns:a16="http://schemas.microsoft.com/office/drawing/2014/main" id="{2C09C96E-AB64-4CB0-821B-1BC1EF750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09BB648D-A4C9-4568-BE36-6D5788A7162F}"/>
                  </a:ext>
                </a:extLst>
              </p:cNvPr>
              <p:cNvCxnSpPr>
                <a:stCxn id="2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AF1DDC-A317-46DA-BBC5-019832F73D9D}"/>
                </a:ext>
              </a:extLst>
            </p:cNvPr>
            <p:cNvSpPr/>
            <p:nvPr/>
          </p:nvSpPr>
          <p:spPr bwMode="auto">
            <a:xfrm>
              <a:off x="3216061" y="675504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B36A71-43E9-45E0-9C10-603568A8DC41}"/>
                </a:ext>
              </a:extLst>
            </p:cNvPr>
            <p:cNvSpPr/>
            <p:nvPr/>
          </p:nvSpPr>
          <p:spPr bwMode="auto">
            <a:xfrm>
              <a:off x="3147327" y="701361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32D0055-46E4-4FCD-8488-387AA5AD673B}"/>
                </a:ext>
              </a:extLst>
            </p:cNvPr>
            <p:cNvSpPr/>
            <p:nvPr/>
          </p:nvSpPr>
          <p:spPr bwMode="auto">
            <a:xfrm>
              <a:off x="3419644" y="70735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7A476AF-857A-43A1-83AD-8ED92DC9AB9D}"/>
                </a:ext>
              </a:extLst>
            </p:cNvPr>
            <p:cNvSpPr/>
            <p:nvPr/>
          </p:nvSpPr>
          <p:spPr bwMode="auto">
            <a:xfrm flipV="1">
              <a:off x="3493450" y="712850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B7B8DCF-5A86-4730-8F02-5D2B9DB282FA}"/>
                </a:ext>
              </a:extLst>
            </p:cNvPr>
            <p:cNvSpPr/>
            <p:nvPr/>
          </p:nvSpPr>
          <p:spPr bwMode="auto">
            <a:xfrm flipV="1">
              <a:off x="3498906" y="72491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61A60E2-558E-4F81-9361-212DB129BEE0}"/>
                </a:ext>
              </a:extLst>
            </p:cNvPr>
            <p:cNvSpPr/>
            <p:nvPr/>
          </p:nvSpPr>
          <p:spPr bwMode="auto">
            <a:xfrm>
              <a:off x="4414907" y="589810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D76CBE-BFF8-4520-AD73-E776F88DEDE3}"/>
                </a:ext>
              </a:extLst>
            </p:cNvPr>
            <p:cNvSpPr/>
            <p:nvPr/>
          </p:nvSpPr>
          <p:spPr bwMode="auto">
            <a:xfrm>
              <a:off x="4346173" y="615667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157E8B-CB2F-48FC-8818-625134FC1786}"/>
                </a:ext>
              </a:extLst>
            </p:cNvPr>
            <p:cNvSpPr/>
            <p:nvPr/>
          </p:nvSpPr>
          <p:spPr bwMode="auto">
            <a:xfrm>
              <a:off x="4618491" y="621662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272B0B2-AB08-43F5-8E25-E00A19FFFD34}"/>
                </a:ext>
              </a:extLst>
            </p:cNvPr>
            <p:cNvSpPr/>
            <p:nvPr/>
          </p:nvSpPr>
          <p:spPr bwMode="auto">
            <a:xfrm flipV="1">
              <a:off x="4692297" y="62715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44B1A20-07F6-4155-8861-A087CFFD5636}"/>
                </a:ext>
              </a:extLst>
            </p:cNvPr>
            <p:cNvSpPr/>
            <p:nvPr/>
          </p:nvSpPr>
          <p:spPr bwMode="auto">
            <a:xfrm flipV="1">
              <a:off x="4697752" y="639216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6BC053B-2B67-4FB6-BAEE-11AF025524D0}"/>
                </a:ext>
              </a:extLst>
            </p:cNvPr>
            <p:cNvSpPr/>
            <p:nvPr/>
          </p:nvSpPr>
          <p:spPr bwMode="auto">
            <a:xfrm>
              <a:off x="3764405" y="7128505"/>
              <a:ext cx="1307032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912C13B-EC87-4E78-A6DA-A6E7260E6544}"/>
                </a:ext>
              </a:extLst>
            </p:cNvPr>
            <p:cNvGrpSpPr/>
            <p:nvPr/>
          </p:nvGrpSpPr>
          <p:grpSpPr>
            <a:xfrm>
              <a:off x="6932620" y="5829245"/>
              <a:ext cx="4143302" cy="3177874"/>
              <a:chOff x="1100031" y="1763273"/>
              <a:chExt cx="3744373" cy="2102671"/>
            </a:xfrm>
          </p:grpSpPr>
          <p:sp>
            <p:nvSpPr>
              <p:cNvPr id="59" name="Freeform 6 2 3 1">
                <a:extLst>
                  <a:ext uri="{FF2B5EF4-FFF2-40B4-BE49-F238E27FC236}">
                    <a16:creationId xmlns:a16="http://schemas.microsoft.com/office/drawing/2014/main" id="{FD07E442-8B91-4AD1-9865-AF9DF4F95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6 2 4 1">
                <a:extLst>
                  <a:ext uri="{FF2B5EF4-FFF2-40B4-BE49-F238E27FC236}">
                    <a16:creationId xmlns:a16="http://schemas.microsoft.com/office/drawing/2014/main" id="{F8ECD4BB-B9A3-4226-A851-FAADE6B35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429F254-79DA-4390-B10B-194F75A798D6}"/>
                  </a:ext>
                </a:extLst>
              </p:cNvPr>
              <p:cNvCxnSpPr>
                <a:stCxn id="6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087B21E-31CE-436D-8422-36839C8569F1}"/>
                </a:ext>
              </a:extLst>
            </p:cNvPr>
            <p:cNvSpPr/>
            <p:nvPr/>
          </p:nvSpPr>
          <p:spPr bwMode="auto">
            <a:xfrm>
              <a:off x="9148481" y="675504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4D5753A-17DF-4328-840D-057A40C23F54}"/>
                </a:ext>
              </a:extLst>
            </p:cNvPr>
            <p:cNvSpPr/>
            <p:nvPr/>
          </p:nvSpPr>
          <p:spPr bwMode="auto">
            <a:xfrm>
              <a:off x="9079747" y="701361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712E79F-3431-4490-87D2-78CFB9FE378E}"/>
                </a:ext>
              </a:extLst>
            </p:cNvPr>
            <p:cNvSpPr/>
            <p:nvPr/>
          </p:nvSpPr>
          <p:spPr bwMode="auto">
            <a:xfrm>
              <a:off x="9352064" y="70735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12590EB-0153-4213-9056-5E90E5BB7256}"/>
                </a:ext>
              </a:extLst>
            </p:cNvPr>
            <p:cNvSpPr/>
            <p:nvPr/>
          </p:nvSpPr>
          <p:spPr bwMode="auto">
            <a:xfrm flipV="1">
              <a:off x="9425870" y="712850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0A68912-D90E-422B-A705-9BB178852F2D}"/>
                </a:ext>
              </a:extLst>
            </p:cNvPr>
            <p:cNvSpPr/>
            <p:nvPr/>
          </p:nvSpPr>
          <p:spPr bwMode="auto">
            <a:xfrm flipV="1">
              <a:off x="9431326" y="72491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F6E6640-2EAD-48E2-8A20-4E315ABEED96}"/>
                </a:ext>
              </a:extLst>
            </p:cNvPr>
            <p:cNvSpPr/>
            <p:nvPr/>
          </p:nvSpPr>
          <p:spPr bwMode="auto">
            <a:xfrm>
              <a:off x="9290859" y="589810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8FE368-35F8-46B0-BCF9-3C19EA51F3F1}"/>
                </a:ext>
              </a:extLst>
            </p:cNvPr>
            <p:cNvGrpSpPr/>
            <p:nvPr/>
          </p:nvGrpSpPr>
          <p:grpSpPr>
            <a:xfrm rot="3269176">
              <a:off x="9222125" y="6156676"/>
              <a:ext cx="430842" cy="418884"/>
              <a:chOff x="9317702" y="2229836"/>
              <a:chExt cx="430842" cy="418884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9096C7D-6328-4F2D-B120-CB3D37642DC1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86016A9-44F0-40D1-A630-946CF8610245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4082B7C-0AF0-4F65-8792-F59D6DE6BD85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17ED231-72A8-4F27-8431-F25ACAE6FE22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9" name="Explosion: 8 Points 8">
              <a:extLst>
                <a:ext uri="{FF2B5EF4-FFF2-40B4-BE49-F238E27FC236}">
                  <a16:creationId xmlns:a16="http://schemas.microsoft.com/office/drawing/2014/main" id="{BDE18008-D992-45BD-9457-0A38F999026F}"/>
                </a:ext>
              </a:extLst>
            </p:cNvPr>
            <p:cNvSpPr/>
            <p:nvPr/>
          </p:nvSpPr>
          <p:spPr bwMode="auto">
            <a:xfrm>
              <a:off x="9197015" y="6640729"/>
              <a:ext cx="330066" cy="306871"/>
            </a:xfrm>
            <a:prstGeom prst="irregularSeal1">
              <a:avLst/>
            </a:prstGeom>
            <a:solidFill>
              <a:srgbClr val="FFC000"/>
            </a:solidFill>
            <a:ln w="12700">
              <a:solidFill>
                <a:srgbClr val="FFFF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C812A6D2-2877-4EC4-8CE1-509B0C41340C}"/>
                </a:ext>
              </a:extLst>
            </p:cNvPr>
            <p:cNvSpPr/>
            <p:nvPr/>
          </p:nvSpPr>
          <p:spPr bwMode="auto">
            <a:xfrm>
              <a:off x="9756108" y="7128505"/>
              <a:ext cx="1307032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BC949E5-EBE1-4416-A73F-BB5F89155BB6}"/>
                </a:ext>
              </a:extLst>
            </p:cNvPr>
            <p:cNvGrpSpPr/>
            <p:nvPr/>
          </p:nvGrpSpPr>
          <p:grpSpPr>
            <a:xfrm>
              <a:off x="1758301" y="2218984"/>
              <a:ext cx="4143302" cy="3177874"/>
              <a:chOff x="1100031" y="1763273"/>
              <a:chExt cx="3744373" cy="2102671"/>
            </a:xfrm>
          </p:grpSpPr>
          <p:sp>
            <p:nvSpPr>
              <p:cNvPr id="75" name="Freeform 6 2 1 2">
                <a:extLst>
                  <a:ext uri="{FF2B5EF4-FFF2-40B4-BE49-F238E27FC236}">
                    <a16:creationId xmlns:a16="http://schemas.microsoft.com/office/drawing/2014/main" id="{C04D35A2-11DC-4927-9445-6791636EA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 2 2 2">
                <a:extLst>
                  <a:ext uri="{FF2B5EF4-FFF2-40B4-BE49-F238E27FC236}">
                    <a16:creationId xmlns:a16="http://schemas.microsoft.com/office/drawing/2014/main" id="{30484818-F80C-4FDF-A3A8-886C97C6F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C680E55-3FC7-46E5-B00D-BC50123CDE8F}"/>
                  </a:ext>
                </a:extLst>
              </p:cNvPr>
              <p:cNvCxnSpPr>
                <a:stCxn id="76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71DA67B-3B37-48D4-A5B7-323D347FF0B9}"/>
                </a:ext>
              </a:extLst>
            </p:cNvPr>
            <p:cNvSpPr/>
            <p:nvPr/>
          </p:nvSpPr>
          <p:spPr bwMode="auto">
            <a:xfrm>
              <a:off x="3203279" y="372390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62768CB-863F-48D7-B06B-704BEEE298BC}"/>
                </a:ext>
              </a:extLst>
            </p:cNvPr>
            <p:cNvSpPr/>
            <p:nvPr/>
          </p:nvSpPr>
          <p:spPr bwMode="auto">
            <a:xfrm>
              <a:off x="3134545" y="398247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976FDF1-2011-4CB7-BC9A-CA2637766F37}"/>
                </a:ext>
              </a:extLst>
            </p:cNvPr>
            <p:cNvSpPr/>
            <p:nvPr/>
          </p:nvSpPr>
          <p:spPr bwMode="auto">
            <a:xfrm>
              <a:off x="3406862" y="404242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786521F-C6B0-41D0-A130-1940E5C64E0E}"/>
                </a:ext>
              </a:extLst>
            </p:cNvPr>
            <p:cNvSpPr/>
            <p:nvPr/>
          </p:nvSpPr>
          <p:spPr bwMode="auto">
            <a:xfrm flipV="1">
              <a:off x="3480668" y="409736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27CEB58-17D7-489F-AD35-05D45F8F6ECE}"/>
                </a:ext>
              </a:extLst>
            </p:cNvPr>
            <p:cNvSpPr/>
            <p:nvPr/>
          </p:nvSpPr>
          <p:spPr bwMode="auto">
            <a:xfrm flipV="1">
              <a:off x="3486124" y="42179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B995237-5F1B-4503-97E4-BD74F6CD2A4D}"/>
                </a:ext>
              </a:extLst>
            </p:cNvPr>
            <p:cNvSpPr/>
            <p:nvPr/>
          </p:nvSpPr>
          <p:spPr bwMode="auto">
            <a:xfrm>
              <a:off x="4402125" y="228784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8BE7FC-90B2-4D6E-9CBB-1BF4D9C93545}"/>
                </a:ext>
              </a:extLst>
            </p:cNvPr>
            <p:cNvSpPr/>
            <p:nvPr/>
          </p:nvSpPr>
          <p:spPr bwMode="auto">
            <a:xfrm>
              <a:off x="4333391" y="254641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3FF8413-BCCD-4521-987D-C5F1D5D2AA60}"/>
                </a:ext>
              </a:extLst>
            </p:cNvPr>
            <p:cNvSpPr/>
            <p:nvPr/>
          </p:nvSpPr>
          <p:spPr bwMode="auto">
            <a:xfrm>
              <a:off x="4605709" y="26063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963D51E-096C-441A-9172-1EEAD19CDE62}"/>
                </a:ext>
              </a:extLst>
            </p:cNvPr>
            <p:cNvSpPr/>
            <p:nvPr/>
          </p:nvSpPr>
          <p:spPr bwMode="auto">
            <a:xfrm flipV="1">
              <a:off x="4679515" y="266130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73F1AAE-BD89-486D-8B4E-180EF43D31C8}"/>
                </a:ext>
              </a:extLst>
            </p:cNvPr>
            <p:cNvSpPr/>
            <p:nvPr/>
          </p:nvSpPr>
          <p:spPr bwMode="auto">
            <a:xfrm flipV="1">
              <a:off x="4684970" y="27819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7497205-C7F3-4D04-8FEA-C11A3170CEA5}"/>
                </a:ext>
              </a:extLst>
            </p:cNvPr>
            <p:cNvSpPr/>
            <p:nvPr/>
          </p:nvSpPr>
          <p:spPr bwMode="auto">
            <a:xfrm>
              <a:off x="3751623" y="409736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EDFFD2B-2160-4A4D-A54A-149A1F8AD9DF}"/>
                </a:ext>
              </a:extLst>
            </p:cNvPr>
            <p:cNvGrpSpPr/>
            <p:nvPr/>
          </p:nvGrpSpPr>
          <p:grpSpPr>
            <a:xfrm>
              <a:off x="6919838" y="2218984"/>
              <a:ext cx="4143302" cy="3177874"/>
              <a:chOff x="1100031" y="1763273"/>
              <a:chExt cx="3744373" cy="2102671"/>
            </a:xfrm>
          </p:grpSpPr>
          <p:sp>
            <p:nvSpPr>
              <p:cNvPr id="90" name="Freeform 6 2 3 2">
                <a:extLst>
                  <a:ext uri="{FF2B5EF4-FFF2-40B4-BE49-F238E27FC236}">
                    <a16:creationId xmlns:a16="http://schemas.microsoft.com/office/drawing/2014/main" id="{E42F8D0C-C3F9-4D89-BFEA-6B7E1CFB0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6 2 4 2">
                <a:extLst>
                  <a:ext uri="{FF2B5EF4-FFF2-40B4-BE49-F238E27FC236}">
                    <a16:creationId xmlns:a16="http://schemas.microsoft.com/office/drawing/2014/main" id="{B8BC3197-1BA5-41C3-962F-C16B135FD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A23EC75-6706-43B7-BD50-A534FA6708FE}"/>
                  </a:ext>
                </a:extLst>
              </p:cNvPr>
              <p:cNvCxnSpPr>
                <a:stCxn id="91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5FE7A5C-ABFD-4729-AA1C-7C542210F74C}"/>
                </a:ext>
              </a:extLst>
            </p:cNvPr>
            <p:cNvSpPr/>
            <p:nvPr/>
          </p:nvSpPr>
          <p:spPr bwMode="auto">
            <a:xfrm>
              <a:off x="9135699" y="372390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9C241-D24D-492F-A735-58ADBA6A22E2}"/>
                </a:ext>
              </a:extLst>
            </p:cNvPr>
            <p:cNvSpPr/>
            <p:nvPr/>
          </p:nvSpPr>
          <p:spPr bwMode="auto">
            <a:xfrm>
              <a:off x="9066965" y="398247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38D5D68-4924-4690-937A-535C36CD75E0}"/>
                </a:ext>
              </a:extLst>
            </p:cNvPr>
            <p:cNvSpPr/>
            <p:nvPr/>
          </p:nvSpPr>
          <p:spPr bwMode="auto">
            <a:xfrm>
              <a:off x="9339282" y="404242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4FC4AD5-B5F2-49EB-8972-70F7B054BA11}"/>
                </a:ext>
              </a:extLst>
            </p:cNvPr>
            <p:cNvSpPr/>
            <p:nvPr/>
          </p:nvSpPr>
          <p:spPr bwMode="auto">
            <a:xfrm flipV="1">
              <a:off x="9413088" y="409736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68211D1-0D2E-4771-8459-807D1B10D4CE}"/>
                </a:ext>
              </a:extLst>
            </p:cNvPr>
            <p:cNvSpPr/>
            <p:nvPr/>
          </p:nvSpPr>
          <p:spPr bwMode="auto">
            <a:xfrm flipV="1">
              <a:off x="9418544" y="42179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B4FADF1-ADCA-46EC-9497-190FDB573804}"/>
                </a:ext>
              </a:extLst>
            </p:cNvPr>
            <p:cNvSpPr/>
            <p:nvPr/>
          </p:nvSpPr>
          <p:spPr bwMode="auto">
            <a:xfrm>
              <a:off x="9278077" y="228784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C8F1073-20F8-4431-87C6-3A0707553BB0}"/>
                </a:ext>
              </a:extLst>
            </p:cNvPr>
            <p:cNvGrpSpPr/>
            <p:nvPr/>
          </p:nvGrpSpPr>
          <p:grpSpPr>
            <a:xfrm>
              <a:off x="9209343" y="2546415"/>
              <a:ext cx="430842" cy="418884"/>
              <a:chOff x="9317702" y="2229836"/>
              <a:chExt cx="430842" cy="418884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07EFD90-7489-41AA-AF5B-9753FFF831A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98331AE-72F5-464E-833B-DF77D1B23EE9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D5BD292-2EF8-48FF-AA4F-204914DB5CF4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670EA3F-0E02-45E5-A49A-4E57532C80DC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05" name="Arrow: Right 104">
              <a:extLst>
                <a:ext uri="{FF2B5EF4-FFF2-40B4-BE49-F238E27FC236}">
                  <a16:creationId xmlns:a16="http://schemas.microsoft.com/office/drawing/2014/main" id="{BB404E53-89D6-40BD-A016-C1CAD8303D64}"/>
                </a:ext>
              </a:extLst>
            </p:cNvPr>
            <p:cNvSpPr/>
            <p:nvPr/>
          </p:nvSpPr>
          <p:spPr bwMode="auto">
            <a:xfrm>
              <a:off x="9743326" y="409736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9FDEB09-AC6B-48F0-BD89-AE33B94F0E43}"/>
                </a:ext>
              </a:extLst>
            </p:cNvPr>
            <p:cNvGrpSpPr/>
            <p:nvPr/>
          </p:nvGrpSpPr>
          <p:grpSpPr>
            <a:xfrm>
              <a:off x="1758301" y="-1284574"/>
              <a:ext cx="4143302" cy="3177874"/>
              <a:chOff x="1100031" y="1763273"/>
              <a:chExt cx="3744373" cy="2102671"/>
            </a:xfrm>
          </p:grpSpPr>
          <p:sp>
            <p:nvSpPr>
              <p:cNvPr id="107" name="Freeform 6 2 1 3">
                <a:extLst>
                  <a:ext uri="{FF2B5EF4-FFF2-40B4-BE49-F238E27FC236}">
                    <a16:creationId xmlns:a16="http://schemas.microsoft.com/office/drawing/2014/main" id="{53D4664C-3468-40DA-AB22-24443401D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6 2 2 3">
                <a:extLst>
                  <a:ext uri="{FF2B5EF4-FFF2-40B4-BE49-F238E27FC236}">
                    <a16:creationId xmlns:a16="http://schemas.microsoft.com/office/drawing/2014/main" id="{C6F0B994-2534-42B9-A40B-85EF33541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5B8D896-5BA5-41C4-BAE5-1CC9AECC8F43}"/>
                  </a:ext>
                </a:extLst>
              </p:cNvPr>
              <p:cNvCxnSpPr>
                <a:stCxn id="108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03FC786-107F-44AA-9FD1-116B7847C38F}"/>
                </a:ext>
              </a:extLst>
            </p:cNvPr>
            <p:cNvSpPr/>
            <p:nvPr/>
          </p:nvSpPr>
          <p:spPr bwMode="auto">
            <a:xfrm>
              <a:off x="3203279" y="220346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E866D48-8343-4CB2-9E54-013C84FEC3A1}"/>
                </a:ext>
              </a:extLst>
            </p:cNvPr>
            <p:cNvSpPr/>
            <p:nvPr/>
          </p:nvSpPr>
          <p:spPr bwMode="auto">
            <a:xfrm>
              <a:off x="3134545" y="478917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D91465C-213C-4791-9030-20C845978C85}"/>
                </a:ext>
              </a:extLst>
            </p:cNvPr>
            <p:cNvSpPr/>
            <p:nvPr/>
          </p:nvSpPr>
          <p:spPr bwMode="auto">
            <a:xfrm>
              <a:off x="3406862" y="53886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61AD24A-8DE0-48DF-89C7-CE780E99302F}"/>
                </a:ext>
              </a:extLst>
            </p:cNvPr>
            <p:cNvSpPr/>
            <p:nvPr/>
          </p:nvSpPr>
          <p:spPr bwMode="auto">
            <a:xfrm flipV="1">
              <a:off x="3480668" y="5938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E7AC665-ECD8-47AF-8651-16C6CCFCB170}"/>
                </a:ext>
              </a:extLst>
            </p:cNvPr>
            <p:cNvSpPr/>
            <p:nvPr/>
          </p:nvSpPr>
          <p:spPr bwMode="auto">
            <a:xfrm flipV="1">
              <a:off x="3486124" y="71440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EC75CDE-F010-44B3-A1D6-6C027C657684}"/>
                </a:ext>
              </a:extLst>
            </p:cNvPr>
            <p:cNvSpPr/>
            <p:nvPr/>
          </p:nvSpPr>
          <p:spPr bwMode="auto">
            <a:xfrm>
              <a:off x="4402125" y="-121571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50E7881-A910-4D42-8EDC-2E0068463245}"/>
                </a:ext>
              </a:extLst>
            </p:cNvPr>
            <p:cNvSpPr/>
            <p:nvPr/>
          </p:nvSpPr>
          <p:spPr bwMode="auto">
            <a:xfrm>
              <a:off x="4333391" y="-957143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69F0905-CEC0-450D-AECA-0187FB579095}"/>
                </a:ext>
              </a:extLst>
            </p:cNvPr>
            <p:cNvSpPr/>
            <p:nvPr/>
          </p:nvSpPr>
          <p:spPr bwMode="auto">
            <a:xfrm>
              <a:off x="4605709" y="-897193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689607-0039-4216-A7D3-3B4A16EF68D4}"/>
                </a:ext>
              </a:extLst>
            </p:cNvPr>
            <p:cNvSpPr/>
            <p:nvPr/>
          </p:nvSpPr>
          <p:spPr bwMode="auto">
            <a:xfrm flipV="1">
              <a:off x="4679515" y="-84225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AC7EF9D-B2D7-4182-B20E-E1E00AC95AC6}"/>
                </a:ext>
              </a:extLst>
            </p:cNvPr>
            <p:cNvSpPr/>
            <p:nvPr/>
          </p:nvSpPr>
          <p:spPr bwMode="auto">
            <a:xfrm flipV="1">
              <a:off x="4684970" y="-721652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0" name="Arrow: Right 119">
              <a:extLst>
                <a:ext uri="{FF2B5EF4-FFF2-40B4-BE49-F238E27FC236}">
                  <a16:creationId xmlns:a16="http://schemas.microsoft.com/office/drawing/2014/main" id="{ACAF9D5D-C42A-44F4-A378-FF0459B620E8}"/>
                </a:ext>
              </a:extLst>
            </p:cNvPr>
            <p:cNvSpPr/>
            <p:nvPr/>
          </p:nvSpPr>
          <p:spPr bwMode="auto">
            <a:xfrm>
              <a:off x="3751623" y="593806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2F3A4BA-663E-41D3-BC3E-D19889884A1D}"/>
                </a:ext>
              </a:extLst>
            </p:cNvPr>
            <p:cNvGrpSpPr/>
            <p:nvPr/>
          </p:nvGrpSpPr>
          <p:grpSpPr>
            <a:xfrm>
              <a:off x="6919838" y="-1284574"/>
              <a:ext cx="4143302" cy="3177874"/>
              <a:chOff x="1100031" y="1763273"/>
              <a:chExt cx="3744373" cy="2102671"/>
            </a:xfrm>
          </p:grpSpPr>
          <p:sp>
            <p:nvSpPr>
              <p:cNvPr id="122" name="Freeform 6 2 3 3">
                <a:extLst>
                  <a:ext uri="{FF2B5EF4-FFF2-40B4-BE49-F238E27FC236}">
                    <a16:creationId xmlns:a16="http://schemas.microsoft.com/office/drawing/2014/main" id="{9908CD2D-4415-416C-9CC1-21F2EFAE7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6 2 4 3">
                <a:extLst>
                  <a:ext uri="{FF2B5EF4-FFF2-40B4-BE49-F238E27FC236}">
                    <a16:creationId xmlns:a16="http://schemas.microsoft.com/office/drawing/2014/main" id="{448153F3-7E85-40E0-9DC3-AA61454AE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D3D108BF-0015-46A4-8230-7226DE446931}"/>
                  </a:ext>
                </a:extLst>
              </p:cNvPr>
              <p:cNvCxnSpPr>
                <a:stCxn id="123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788FE1-7E16-4A33-BCF1-6E07D69B0167}"/>
                </a:ext>
              </a:extLst>
            </p:cNvPr>
            <p:cNvSpPr/>
            <p:nvPr/>
          </p:nvSpPr>
          <p:spPr bwMode="auto">
            <a:xfrm>
              <a:off x="9135699" y="220346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55A18D-5AD5-4951-ABF4-39293B5BBFC9}"/>
                </a:ext>
              </a:extLst>
            </p:cNvPr>
            <p:cNvSpPr/>
            <p:nvPr/>
          </p:nvSpPr>
          <p:spPr bwMode="auto">
            <a:xfrm>
              <a:off x="9066965" y="478917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FF42763-B82B-4126-B3E3-CB150F51459C}"/>
                </a:ext>
              </a:extLst>
            </p:cNvPr>
            <p:cNvSpPr/>
            <p:nvPr/>
          </p:nvSpPr>
          <p:spPr bwMode="auto">
            <a:xfrm>
              <a:off x="9339282" y="53886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208C95A-28DB-45E8-9183-3C6F815403A5}"/>
                </a:ext>
              </a:extLst>
            </p:cNvPr>
            <p:cNvSpPr/>
            <p:nvPr/>
          </p:nvSpPr>
          <p:spPr bwMode="auto">
            <a:xfrm flipV="1">
              <a:off x="9413088" y="5938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391BF8-0DF8-4797-A20C-FC3DDA5B3CE3}"/>
                </a:ext>
              </a:extLst>
            </p:cNvPr>
            <p:cNvSpPr/>
            <p:nvPr/>
          </p:nvSpPr>
          <p:spPr bwMode="auto">
            <a:xfrm flipV="1">
              <a:off x="9418544" y="71440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E4F884A-9F43-4DF2-957F-EDDEE345C29C}"/>
                </a:ext>
              </a:extLst>
            </p:cNvPr>
            <p:cNvSpPr/>
            <p:nvPr/>
          </p:nvSpPr>
          <p:spPr bwMode="auto">
            <a:xfrm>
              <a:off x="10327463" y="-121571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4DF8D63C-E775-4356-BD16-D9166A9BD0DE}"/>
                </a:ext>
              </a:extLst>
            </p:cNvPr>
            <p:cNvGrpSpPr/>
            <p:nvPr/>
          </p:nvGrpSpPr>
          <p:grpSpPr>
            <a:xfrm>
              <a:off x="10258729" y="-957143"/>
              <a:ext cx="430842" cy="418884"/>
              <a:chOff x="9317702" y="2229836"/>
              <a:chExt cx="430842" cy="418884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BAE2BB6-37B7-4570-BB71-9B6FBE3A7B6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47DC0728-9FF1-4A2B-81A6-D8DA2EC6F65A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3166D114-A108-4A5F-8D32-21D0A70982A3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A05FE3E-276C-4682-AD01-D56915B0476E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44" name="Arrow: Right 143">
              <a:extLst>
                <a:ext uri="{FF2B5EF4-FFF2-40B4-BE49-F238E27FC236}">
                  <a16:creationId xmlns:a16="http://schemas.microsoft.com/office/drawing/2014/main" id="{E76987AA-5099-4A80-9236-32DF16CA5F9F}"/>
                </a:ext>
              </a:extLst>
            </p:cNvPr>
            <p:cNvSpPr/>
            <p:nvPr/>
          </p:nvSpPr>
          <p:spPr bwMode="auto">
            <a:xfrm>
              <a:off x="9743326" y="593806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Right 144">
              <a:extLst>
                <a:ext uri="{FF2B5EF4-FFF2-40B4-BE49-F238E27FC236}">
                  <a16:creationId xmlns:a16="http://schemas.microsoft.com/office/drawing/2014/main" id="{FE489DEF-D134-4907-AEFF-0C87B580C666}"/>
                </a:ext>
              </a:extLst>
            </p:cNvPr>
            <p:cNvSpPr/>
            <p:nvPr/>
          </p:nvSpPr>
          <p:spPr bwMode="auto">
            <a:xfrm>
              <a:off x="4973024" y="-86519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8" name="Arrow: Right 147">
              <a:extLst>
                <a:ext uri="{FF2B5EF4-FFF2-40B4-BE49-F238E27FC236}">
                  <a16:creationId xmlns:a16="http://schemas.microsoft.com/office/drawing/2014/main" id="{315BD88E-8E54-4A38-8728-3F21479022B1}"/>
                </a:ext>
              </a:extLst>
            </p:cNvPr>
            <p:cNvSpPr/>
            <p:nvPr/>
          </p:nvSpPr>
          <p:spPr bwMode="auto">
            <a:xfrm>
              <a:off x="10883711" y="-86519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65C1033-8D50-41D1-B95D-C90F26225ED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86259" y="-538255"/>
              <a:ext cx="3748845" cy="101717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E9924E0-1537-4B44-95F1-E10C984FAD5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42545" y="2413914"/>
              <a:ext cx="3799050" cy="2813506"/>
            </a:xfrm>
            <a:prstGeom prst="rect">
              <a:avLst/>
            </a:prstGeom>
          </p:spPr>
        </p:pic>
        <p:sp>
          <p:nvSpPr>
            <p:cNvPr id="11" name="Speech Bubble: Oval 10">
              <a:extLst>
                <a:ext uri="{FF2B5EF4-FFF2-40B4-BE49-F238E27FC236}">
                  <a16:creationId xmlns:a16="http://schemas.microsoft.com/office/drawing/2014/main" id="{EF9EC723-9530-4CE2-B1B3-C62C5D723E0F}"/>
                </a:ext>
              </a:extLst>
            </p:cNvPr>
            <p:cNvSpPr/>
            <p:nvPr/>
          </p:nvSpPr>
          <p:spPr bwMode="auto">
            <a:xfrm>
              <a:off x="5795673" y="5730548"/>
              <a:ext cx="2693802" cy="2340286"/>
            </a:xfrm>
            <a:prstGeom prst="wedgeEllipseCallout">
              <a:avLst>
                <a:gd name="adj1" fmla="val 74212"/>
                <a:gd name="adj2" fmla="val -2064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084E522-2C0A-4388-BC99-B0A587A1C72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472" y="6242474"/>
              <a:ext cx="2429475" cy="102846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E250766-DEB2-48E1-83CB-ECCC883261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0486" y="5995216"/>
              <a:ext cx="3799049" cy="2813508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8E5703A-3F47-44E8-9E22-8620C94CAF6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90307" y="9492040"/>
              <a:ext cx="12227614" cy="346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134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8F511F-BDF6-442F-9AC3-FDED3B1B65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742" y="3122584"/>
            <a:ext cx="6598091" cy="230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BA0812F-CDF2-4931-A2B8-5852A2B110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738" y="3447974"/>
            <a:ext cx="7396568" cy="52876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6075D4-427D-4689-950E-43BB3AD3D855}"/>
              </a:ext>
            </a:extLst>
          </p:cNvPr>
          <p:cNvGrpSpPr/>
          <p:nvPr/>
        </p:nvGrpSpPr>
        <p:grpSpPr>
          <a:xfrm>
            <a:off x="7679479" y="1463646"/>
            <a:ext cx="3663039" cy="3317875"/>
            <a:chOff x="7679479" y="1463646"/>
            <a:chExt cx="3663039" cy="3317875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2EDC7EDB-22F7-4DF6-BF2D-5BA501DA1553}"/>
                </a:ext>
              </a:extLst>
            </p:cNvPr>
            <p:cNvGrpSpPr/>
            <p:nvPr/>
          </p:nvGrpSpPr>
          <p:grpSpPr>
            <a:xfrm>
              <a:off x="7799218" y="1463646"/>
              <a:ext cx="3543300" cy="3317875"/>
              <a:chOff x="5507038" y="1787525"/>
              <a:chExt cx="3543300" cy="3317875"/>
            </a:xfrm>
          </p:grpSpPr>
          <p:sp>
            <p:nvSpPr>
              <p:cNvPr id="204" name="Rectangle 137 1" descr="Granite">
                <a:extLst>
                  <a:ext uri="{FF2B5EF4-FFF2-40B4-BE49-F238E27FC236}">
                    <a16:creationId xmlns:a16="http://schemas.microsoft.com/office/drawing/2014/main" id="{83427B0A-E4B4-410C-8228-271783B67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1965" y="2253059"/>
                <a:ext cx="192713" cy="1515999"/>
              </a:xfrm>
              <a:prstGeom prst="rect">
                <a:avLst/>
              </a:pr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5" name="Rectangle 138 1" descr="Granite">
                <a:extLst>
                  <a:ext uri="{FF2B5EF4-FFF2-40B4-BE49-F238E27FC236}">
                    <a16:creationId xmlns:a16="http://schemas.microsoft.com/office/drawing/2014/main" id="{E63662F9-7DA6-4FB5-BBCA-C54C39018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9540" y="2253059"/>
                <a:ext cx="192713" cy="1515999"/>
              </a:xfrm>
              <a:prstGeom prst="rect">
                <a:avLst/>
              </a:pr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6" name="Freeform 139 1" descr="Granite">
                <a:extLst>
                  <a:ext uri="{FF2B5EF4-FFF2-40B4-BE49-F238E27FC236}">
                    <a16:creationId xmlns:a16="http://schemas.microsoft.com/office/drawing/2014/main" id="{A5CF6719-1CDF-4338-9B92-8AC9D5F6E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1525" y="3688001"/>
                <a:ext cx="2752737" cy="346139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7" name="Freeform 141 1">
                <a:extLst>
                  <a:ext uri="{FF2B5EF4-FFF2-40B4-BE49-F238E27FC236}">
                    <a16:creationId xmlns:a16="http://schemas.microsoft.com/office/drawing/2014/main" id="{C0362E4D-52A9-43ED-B3F8-2C364BCBC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2813" y="3645281"/>
                <a:ext cx="1664344" cy="538925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8" name="Freeform 142 1">
                <a:extLst>
                  <a:ext uri="{FF2B5EF4-FFF2-40B4-BE49-F238E27FC236}">
                    <a16:creationId xmlns:a16="http://schemas.microsoft.com/office/drawing/2014/main" id="{43FC6432-3001-408D-9F75-D9D99AADD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8434" y="3636518"/>
                <a:ext cx="1716902" cy="600266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9" name="Rectangle 143 1" descr="Granite">
                <a:extLst>
                  <a:ext uri="{FF2B5EF4-FFF2-40B4-BE49-F238E27FC236}">
                    <a16:creationId xmlns:a16="http://schemas.microsoft.com/office/drawing/2014/main" id="{DF3949E3-7AB2-4A73-9C7C-BD0D1E4D2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5763" y="4036330"/>
                <a:ext cx="280311" cy="797433"/>
              </a:xfrm>
              <a:prstGeom prst="rect">
                <a:avLst/>
              </a:pr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0" name="Group 152">
                <a:extLst>
                  <a:ext uri="{FF2B5EF4-FFF2-40B4-BE49-F238E27FC236}">
                    <a16:creationId xmlns:a16="http://schemas.microsoft.com/office/drawing/2014/main" id="{6B586C7B-3342-4236-9A33-8BE166CE9A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507038" y="4179824"/>
                <a:ext cx="135775" cy="135827"/>
                <a:chOff x="4380" y="3764"/>
                <a:chExt cx="388" cy="388"/>
              </a:xfrm>
            </p:grpSpPr>
            <p:sp>
              <p:nvSpPr>
                <p:cNvPr id="260" name="Arc 153 1">
                  <a:extLst>
                    <a:ext uri="{FF2B5EF4-FFF2-40B4-BE49-F238E27FC236}">
                      <a16:creationId xmlns:a16="http://schemas.microsoft.com/office/drawing/2014/main" id="{EFDB45B9-8319-4717-8231-8055EDA0D5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Arc 154 1">
                  <a:extLst>
                    <a:ext uri="{FF2B5EF4-FFF2-40B4-BE49-F238E27FC236}">
                      <a16:creationId xmlns:a16="http://schemas.microsoft.com/office/drawing/2014/main" id="{2F062FCF-FCC7-45D0-9B2B-F1AD980AC8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1" name="Oval 155 1">
                <a:extLst>
                  <a:ext uri="{FF2B5EF4-FFF2-40B4-BE49-F238E27FC236}">
                    <a16:creationId xmlns:a16="http://schemas.microsoft.com/office/drawing/2014/main" id="{1476448F-0B51-4A21-B5DE-0F50D099D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7988" y="4355084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2" name="Oval 156 1">
                <a:extLst>
                  <a:ext uri="{FF2B5EF4-FFF2-40B4-BE49-F238E27FC236}">
                    <a16:creationId xmlns:a16="http://schemas.microsoft.com/office/drawing/2014/main" id="{6C989458-86FB-4C76-9506-D1019C404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1273" y="4483243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3" name="Oval 157 1">
                <a:extLst>
                  <a:ext uri="{FF2B5EF4-FFF2-40B4-BE49-F238E27FC236}">
                    <a16:creationId xmlns:a16="http://schemas.microsoft.com/office/drawing/2014/main" id="{AB402F50-94C0-43AF-A708-C20546299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4557" y="4673839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4" name="Oval 158 1">
                <a:extLst>
                  <a:ext uri="{FF2B5EF4-FFF2-40B4-BE49-F238E27FC236}">
                    <a16:creationId xmlns:a16="http://schemas.microsoft.com/office/drawing/2014/main" id="{DF5F25B4-2875-47FC-BCDE-2B8242C56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7842" y="4917012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5" name="Group 159">
                <a:extLst>
                  <a:ext uri="{FF2B5EF4-FFF2-40B4-BE49-F238E27FC236}">
                    <a16:creationId xmlns:a16="http://schemas.microsoft.com/office/drawing/2014/main" id="{80017D94-2B50-41EF-8950-772AA13434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55953" y="4103148"/>
                <a:ext cx="153295" cy="133636"/>
                <a:chOff x="1668" y="3538"/>
                <a:chExt cx="140" cy="122"/>
              </a:xfrm>
            </p:grpSpPr>
            <p:sp>
              <p:nvSpPr>
                <p:cNvPr id="256" name="AutoShape 160 1">
                  <a:extLst>
                    <a:ext uri="{FF2B5EF4-FFF2-40B4-BE49-F238E27FC236}">
                      <a16:creationId xmlns:a16="http://schemas.microsoft.com/office/drawing/2014/main" id="{68C5EA50-F1AB-4F83-8B44-D650B0CCB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7" name="Line 161 1">
                  <a:extLst>
                    <a:ext uri="{FF2B5EF4-FFF2-40B4-BE49-F238E27FC236}">
                      <a16:creationId xmlns:a16="http://schemas.microsoft.com/office/drawing/2014/main" id="{46B17096-8F65-4C96-837C-CD385A413F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Line 162 1">
                  <a:extLst>
                    <a:ext uri="{FF2B5EF4-FFF2-40B4-BE49-F238E27FC236}">
                      <a16:creationId xmlns:a16="http://schemas.microsoft.com/office/drawing/2014/main" id="{FC58DC71-2B4E-45F5-9706-A1F4FFBBBF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Line 163 1">
                  <a:extLst>
                    <a:ext uri="{FF2B5EF4-FFF2-40B4-BE49-F238E27FC236}">
                      <a16:creationId xmlns:a16="http://schemas.microsoft.com/office/drawing/2014/main" id="{D1600C25-3385-4CBC-9D1E-AEFEF0D0FF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6" name="Freeform 169 1" descr="Granite">
                <a:extLst>
                  <a:ext uri="{FF2B5EF4-FFF2-40B4-BE49-F238E27FC236}">
                    <a16:creationId xmlns:a16="http://schemas.microsoft.com/office/drawing/2014/main" id="{23068D76-2CE6-4423-A3E2-CC2CC3742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9540" y="1989074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7" name="Freeform 170 1" descr="Granite">
                <a:extLst>
                  <a:ext uri="{FF2B5EF4-FFF2-40B4-BE49-F238E27FC236}">
                    <a16:creationId xmlns:a16="http://schemas.microsoft.com/office/drawing/2014/main" id="{C0C96277-4938-4E65-91F0-A843E3A76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86771" y="1989074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8" name="Group 171">
                <a:extLst>
                  <a:ext uri="{FF2B5EF4-FFF2-40B4-BE49-F238E27FC236}">
                    <a16:creationId xmlns:a16="http://schemas.microsoft.com/office/drawing/2014/main" id="{A2E32C5F-BEE8-4BC5-B045-BAF839DAC1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09327" y="1787525"/>
                <a:ext cx="1357754" cy="263985"/>
                <a:chOff x="932" y="2975"/>
                <a:chExt cx="1312" cy="241"/>
              </a:xfrm>
            </p:grpSpPr>
            <p:sp>
              <p:nvSpPr>
                <p:cNvPr id="254" name="AutoShape 172 1">
                  <a:extLst>
                    <a:ext uri="{FF2B5EF4-FFF2-40B4-BE49-F238E27FC236}">
                      <a16:creationId xmlns:a16="http://schemas.microsoft.com/office/drawing/2014/main" id="{ECA81219-E9D5-4F9D-A80C-2A721D6E44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4" y="2975"/>
                  <a:ext cx="307" cy="139"/>
                </a:xfrm>
                <a:prstGeom prst="roundRect">
                  <a:avLst>
                    <a:gd name="adj" fmla="val 16667"/>
                  </a:avLst>
                </a:prstGeom>
                <a:noFill/>
                <a:ln w="5715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Freeform 173 1" descr="Granite">
                  <a:extLst>
                    <a:ext uri="{FF2B5EF4-FFF2-40B4-BE49-F238E27FC236}">
                      <a16:creationId xmlns:a16="http://schemas.microsoft.com/office/drawing/2014/main" id="{79B82D2B-4330-4179-8786-3E69097E9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2" y="3060"/>
                  <a:ext cx="1312" cy="156"/>
                </a:xfrm>
                <a:custGeom>
                  <a:avLst/>
                  <a:gdLst/>
                  <a:ahLst/>
                  <a:cxnLst>
                    <a:cxn ang="0">
                      <a:pos x="100" y="156"/>
                    </a:cxn>
                    <a:cxn ang="0">
                      <a:pos x="100" y="88"/>
                    </a:cxn>
                    <a:cxn ang="0">
                      <a:pos x="1212" y="88"/>
                    </a:cxn>
                    <a:cxn ang="0">
                      <a:pos x="1212" y="156"/>
                    </a:cxn>
                    <a:cxn ang="0">
                      <a:pos x="1312" y="156"/>
                    </a:cxn>
                    <a:cxn ang="0">
                      <a:pos x="1312" y="0"/>
                    </a:cxn>
                    <a:cxn ang="0">
                      <a:pos x="0" y="0"/>
                    </a:cxn>
                    <a:cxn ang="0">
                      <a:pos x="0" y="156"/>
                    </a:cxn>
                    <a:cxn ang="0">
                      <a:pos x="100" y="156"/>
                    </a:cxn>
                  </a:cxnLst>
                  <a:rect l="0" t="0" r="r" b="b"/>
                  <a:pathLst>
                    <a:path w="1312" h="156">
                      <a:moveTo>
                        <a:pt x="100" y="156"/>
                      </a:moveTo>
                      <a:lnTo>
                        <a:pt x="100" y="88"/>
                      </a:lnTo>
                      <a:lnTo>
                        <a:pt x="1212" y="88"/>
                      </a:lnTo>
                      <a:lnTo>
                        <a:pt x="1212" y="156"/>
                      </a:lnTo>
                      <a:lnTo>
                        <a:pt x="1312" y="156"/>
                      </a:lnTo>
                      <a:lnTo>
                        <a:pt x="1312" y="0"/>
                      </a:lnTo>
                      <a:lnTo>
                        <a:pt x="0" y="0"/>
                      </a:lnTo>
                      <a:lnTo>
                        <a:pt x="0" y="156"/>
                      </a:lnTo>
                      <a:lnTo>
                        <a:pt x="100" y="156"/>
                      </a:lnTo>
                      <a:close/>
                    </a:path>
                  </a:pathLst>
                </a:custGeom>
                <a:blipFill dpi="0" rotWithShape="1">
                  <a:blip r:embed="rId16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9" name="AutoShape 174 1">
                <a:extLst>
                  <a:ext uri="{FF2B5EF4-FFF2-40B4-BE49-F238E27FC236}">
                    <a16:creationId xmlns:a16="http://schemas.microsoft.com/office/drawing/2014/main" id="{388D854D-8A53-49C6-9B4A-0FD68D1AE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8021073" y="2389981"/>
                <a:ext cx="157675" cy="105156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0" name="Line 175 1">
                <a:extLst>
                  <a:ext uri="{FF2B5EF4-FFF2-40B4-BE49-F238E27FC236}">
                    <a16:creationId xmlns:a16="http://schemas.microsoft.com/office/drawing/2014/main" id="{22F7955E-5CDA-4C6D-B08B-7930C9ED05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94794" y="2524712"/>
                <a:ext cx="21023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1" name="Line 176 1">
                <a:extLst>
                  <a:ext uri="{FF2B5EF4-FFF2-40B4-BE49-F238E27FC236}">
                    <a16:creationId xmlns:a16="http://schemas.microsoft.com/office/drawing/2014/main" id="{75B8B794-D0CE-4BED-B2A0-9C6014ED26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21073" y="2554288"/>
                <a:ext cx="1576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2" name="Line 177 1">
                <a:extLst>
                  <a:ext uri="{FF2B5EF4-FFF2-40B4-BE49-F238E27FC236}">
                    <a16:creationId xmlns:a16="http://schemas.microsoft.com/office/drawing/2014/main" id="{59279C51-4B2D-4F97-992D-A6B746CEB0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51732" y="2583863"/>
                <a:ext cx="952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23" name="Group 178">
                <a:extLst>
                  <a:ext uri="{FF2B5EF4-FFF2-40B4-BE49-F238E27FC236}">
                    <a16:creationId xmlns:a16="http://schemas.microsoft.com/office/drawing/2014/main" id="{447FAF15-88AD-43C4-A3B2-6B4AA564F5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96307" y="2492947"/>
                <a:ext cx="81027" cy="1245442"/>
                <a:chOff x="4310" y="2095"/>
                <a:chExt cx="74" cy="1137"/>
              </a:xfrm>
            </p:grpSpPr>
            <p:sp>
              <p:nvSpPr>
                <p:cNvPr id="252" name="Line 179 1">
                  <a:extLst>
                    <a:ext uri="{FF2B5EF4-FFF2-40B4-BE49-F238E27FC236}">
                      <a16:creationId xmlns:a16="http://schemas.microsoft.com/office/drawing/2014/main" id="{B0FD4E49-B960-42CE-ADF3-8098550F62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Line 180 1">
                  <a:extLst>
                    <a:ext uri="{FF2B5EF4-FFF2-40B4-BE49-F238E27FC236}">
                      <a16:creationId xmlns:a16="http://schemas.microsoft.com/office/drawing/2014/main" id="{40446A51-8AFC-43EE-8FC3-29E7D7297B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4" name="Group 181">
                <a:extLst>
                  <a:ext uri="{FF2B5EF4-FFF2-40B4-BE49-F238E27FC236}">
                    <a16:creationId xmlns:a16="http://schemas.microsoft.com/office/drawing/2014/main" id="{8BA917E3-0692-496F-85C6-B546313F5C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 flipH="1">
                <a:off x="8680204" y="2321010"/>
                <a:ext cx="196072" cy="195998"/>
                <a:chOff x="4380" y="3764"/>
                <a:chExt cx="388" cy="388"/>
              </a:xfrm>
            </p:grpSpPr>
            <p:sp>
              <p:nvSpPr>
                <p:cNvPr id="250" name="Arc 182 1">
                  <a:extLst>
                    <a:ext uri="{FF2B5EF4-FFF2-40B4-BE49-F238E27FC236}">
                      <a16:creationId xmlns:a16="http://schemas.microsoft.com/office/drawing/2014/main" id="{8EE8AAD2-B085-4706-A7E4-3BDC0BFFEB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Arc 183 1">
                  <a:extLst>
                    <a:ext uri="{FF2B5EF4-FFF2-40B4-BE49-F238E27FC236}">
                      <a16:creationId xmlns:a16="http://schemas.microsoft.com/office/drawing/2014/main" id="{5735B10F-9F5F-4733-A619-7FDEABCDF9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84">
                <a:extLst>
                  <a:ext uri="{FF2B5EF4-FFF2-40B4-BE49-F238E27FC236}">
                    <a16:creationId xmlns:a16="http://schemas.microsoft.com/office/drawing/2014/main" id="{02CB4EBD-4438-4562-A680-44648A01CD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8419624" y="2138131"/>
                <a:ext cx="81058" cy="456600"/>
                <a:chOff x="4310" y="2095"/>
                <a:chExt cx="74" cy="1137"/>
              </a:xfrm>
            </p:grpSpPr>
            <p:sp>
              <p:nvSpPr>
                <p:cNvPr id="248" name="Line 185 1">
                  <a:extLst>
                    <a:ext uri="{FF2B5EF4-FFF2-40B4-BE49-F238E27FC236}">
                      <a16:creationId xmlns:a16="http://schemas.microsoft.com/office/drawing/2014/main" id="{AF5B0344-0EDB-4B20-9CAA-AA8ACF480C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Line 186 1">
                  <a:extLst>
                    <a:ext uri="{FF2B5EF4-FFF2-40B4-BE49-F238E27FC236}">
                      <a16:creationId xmlns:a16="http://schemas.microsoft.com/office/drawing/2014/main" id="{9D7131EF-4B01-48DD-ADB3-4E26124794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26" name="Rectangle 187 1">
                <a:extLst>
                  <a:ext uri="{FF2B5EF4-FFF2-40B4-BE49-F238E27FC236}">
                    <a16:creationId xmlns:a16="http://schemas.microsoft.com/office/drawing/2014/main" id="{68EAD893-8457-4A6A-9F8F-0812CD776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4445" y="2335213"/>
                <a:ext cx="236512" cy="6134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7" name="Freeform 188 1">
                <a:extLst>
                  <a:ext uri="{FF2B5EF4-FFF2-40B4-BE49-F238E27FC236}">
                    <a16:creationId xmlns:a16="http://schemas.microsoft.com/office/drawing/2014/main" id="{C69B51F7-2909-4D38-9B37-8A037B6DE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104" y="4681506"/>
                <a:ext cx="326299" cy="244269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FD0E4D31-BDDA-4C8B-A775-F7BB7B64FA8A}"/>
                  </a:ext>
                </a:extLst>
              </p:cNvPr>
              <p:cNvGrpSpPr/>
              <p:nvPr/>
            </p:nvGrpSpPr>
            <p:grpSpPr>
              <a:xfrm>
                <a:off x="5553026" y="4491990"/>
                <a:ext cx="3497312" cy="613410"/>
                <a:chOff x="5553026" y="4491990"/>
                <a:chExt cx="3497312" cy="613410"/>
              </a:xfrm>
            </p:grpSpPr>
            <p:grpSp>
              <p:nvGrpSpPr>
                <p:cNvPr id="234" name="Group 144">
                  <a:extLst>
                    <a:ext uri="{FF2B5EF4-FFF2-40B4-BE49-F238E27FC236}">
                      <a16:creationId xmlns:a16="http://schemas.microsoft.com/office/drawing/2014/main" id="{3415209D-BA78-47AD-863B-6C387503AE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31884" y="4491990"/>
                  <a:ext cx="3118454" cy="613410"/>
                  <a:chOff x="1920" y="3764"/>
                  <a:chExt cx="2848" cy="560"/>
                </a:xfrm>
              </p:grpSpPr>
              <p:sp>
                <p:nvSpPr>
                  <p:cNvPr id="241" name="Line 145 1">
                    <a:extLst>
                      <a:ext uri="{FF2B5EF4-FFF2-40B4-BE49-F238E27FC236}">
                        <a16:creationId xmlns:a16="http://schemas.microsoft.com/office/drawing/2014/main" id="{39CD00D2-0DC0-4AD8-B4C5-2B68C71EC82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20" y="3768"/>
                    <a:ext cx="246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2" name="Line 146 1">
                    <a:extLst>
                      <a:ext uri="{FF2B5EF4-FFF2-40B4-BE49-F238E27FC236}">
                        <a16:creationId xmlns:a16="http://schemas.microsoft.com/office/drawing/2014/main" id="{EEB74AAF-959B-4B8B-9753-02C0DB5009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20" y="3928"/>
                    <a:ext cx="246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43" name="Group 147">
                    <a:extLst>
                      <a:ext uri="{FF2B5EF4-FFF2-40B4-BE49-F238E27FC236}">
                        <a16:creationId xmlns:a16="http://schemas.microsoft.com/office/drawing/2014/main" id="{FA2A68BC-53A7-4426-9541-FB8F70CEA1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380" y="3764"/>
                    <a:ext cx="388" cy="388"/>
                    <a:chOff x="4380" y="3764"/>
                    <a:chExt cx="388" cy="388"/>
                  </a:xfrm>
                </p:grpSpPr>
                <p:sp>
                  <p:nvSpPr>
                    <p:cNvPr id="246" name="Arc 148 1">
                      <a:extLst>
                        <a:ext uri="{FF2B5EF4-FFF2-40B4-BE49-F238E27FC236}">
                          <a16:creationId xmlns:a16="http://schemas.microsoft.com/office/drawing/2014/main" id="{3AC00513-2D42-459F-B13D-E18CAFC2CA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80" y="3764"/>
                      <a:ext cx="388" cy="388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7" name="Arc 149 1">
                      <a:extLst>
                        <a:ext uri="{FF2B5EF4-FFF2-40B4-BE49-F238E27FC236}">
                          <a16:creationId xmlns:a16="http://schemas.microsoft.com/office/drawing/2014/main" id="{3783E84A-CFD4-4EB4-B43E-F76084D470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80" y="3924"/>
                      <a:ext cx="228" cy="228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44" name="Line 150 1">
                    <a:extLst>
                      <a:ext uri="{FF2B5EF4-FFF2-40B4-BE49-F238E27FC236}">
                        <a16:creationId xmlns:a16="http://schemas.microsoft.com/office/drawing/2014/main" id="{BEE88C99-6770-4EC0-B93B-73CF5EADC3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608" y="4140"/>
                    <a:ext cx="0" cy="1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5" name="Line 151 1">
                    <a:extLst>
                      <a:ext uri="{FF2B5EF4-FFF2-40B4-BE49-F238E27FC236}">
                        <a16:creationId xmlns:a16="http://schemas.microsoft.com/office/drawing/2014/main" id="{15A52AAA-CA31-402E-931B-DA510CAC86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768" y="4144"/>
                    <a:ext cx="0" cy="1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5" name="Arc 164 1">
                  <a:extLst>
                    <a:ext uri="{FF2B5EF4-FFF2-40B4-BE49-F238E27FC236}">
                      <a16:creationId xmlns:a16="http://schemas.microsoft.com/office/drawing/2014/main" id="{BB487E22-A9EE-479F-8A27-BAD6F903F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553026" y="4495276"/>
                  <a:ext cx="378857" cy="55316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Arc 165 1">
                  <a:extLst>
                    <a:ext uri="{FF2B5EF4-FFF2-40B4-BE49-F238E27FC236}">
                      <a16:creationId xmlns:a16="http://schemas.microsoft.com/office/drawing/2014/main" id="{DD7E1B6C-A9F9-4C4B-AD8A-55DA7A1BC2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51573" y="4673822"/>
                  <a:ext cx="280311" cy="37790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Arc 166 1">
                  <a:extLst>
                    <a:ext uri="{FF2B5EF4-FFF2-40B4-BE49-F238E27FC236}">
                      <a16:creationId xmlns:a16="http://schemas.microsoft.com/office/drawing/2014/main" id="{21C28261-E5ED-49BB-AE9B-019ECC351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28579" y="4627816"/>
                  <a:ext cx="296735" cy="42062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Arc 167 1">
                  <a:extLst>
                    <a:ext uri="{FF2B5EF4-FFF2-40B4-BE49-F238E27FC236}">
                      <a16:creationId xmlns:a16="http://schemas.microsoft.com/office/drawing/2014/main" id="{4F1C9B30-27B1-4E35-A047-CD603C0CD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08870" y="4588383"/>
                  <a:ext cx="313159" cy="46005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Arc 168 1">
                  <a:extLst>
                    <a:ext uri="{FF2B5EF4-FFF2-40B4-BE49-F238E27FC236}">
                      <a16:creationId xmlns:a16="http://schemas.microsoft.com/office/drawing/2014/main" id="{439D1223-715B-4A5E-8D17-782CF39AD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585875" y="4548949"/>
                  <a:ext cx="332869" cy="496205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0" name="Rectangle 189 1">
                  <a:extLst>
                    <a:ext uri="{FF2B5EF4-FFF2-40B4-BE49-F238E27FC236}">
                      <a16:creationId xmlns:a16="http://schemas.microsoft.com/office/drawing/2014/main" id="{B12D487F-5D37-488E-A686-45B157F42E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2110" y="4505134"/>
                  <a:ext cx="394187" cy="15773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29" name="Rectangle 190 1">
                <a:extLst>
                  <a:ext uri="{FF2B5EF4-FFF2-40B4-BE49-F238E27FC236}">
                    <a16:creationId xmlns:a16="http://schemas.microsoft.com/office/drawing/2014/main" id="{7C633178-7222-4E38-9833-56FD220AE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4822" y="3754819"/>
                <a:ext cx="32849" cy="3198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3" name="Line 140 1">
                <a:extLst>
                  <a:ext uri="{FF2B5EF4-FFF2-40B4-BE49-F238E27FC236}">
                    <a16:creationId xmlns:a16="http://schemas.microsoft.com/office/drawing/2014/main" id="{516E0CE6-0B3F-4B17-B528-A79F4A83E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12254" y="2501710"/>
                <a:ext cx="11497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200" name="Line 6 2 1">
              <a:extLst>
                <a:ext uri="{FF2B5EF4-FFF2-40B4-BE49-F238E27FC236}">
                  <a16:creationId xmlns:a16="http://schemas.microsoft.com/office/drawing/2014/main" id="{2CF75C0D-FBBA-4B91-8BD3-A30A09175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3686" y="3321401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8487948" y="1580357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1C5A7C-4562-420A-9138-5491BB27C3EA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610" y="2390057"/>
              <a:ext cx="550095" cy="1782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94F2D4-CDCD-4C19-9236-0450270F3C58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9479" y="3088552"/>
              <a:ext cx="592762" cy="1798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C3A02C-6A57-4D64-9B39-E223D75313D5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1235" y="4357005"/>
              <a:ext cx="1994667" cy="22247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23EC23-A807-47F2-9D16-2210E0E7DE2A}"/>
              </a:ext>
            </a:extLst>
          </p:cNvPr>
          <p:cNvGrpSpPr/>
          <p:nvPr/>
        </p:nvGrpSpPr>
        <p:grpSpPr>
          <a:xfrm>
            <a:off x="629042" y="4111167"/>
            <a:ext cx="5709355" cy="3317876"/>
            <a:chOff x="629042" y="4111167"/>
            <a:chExt cx="5709355" cy="3317876"/>
          </a:xfrm>
        </p:grpSpPr>
        <p:sp>
          <p:nvSpPr>
            <p:cNvPr id="142" name="Line 6 3 2">
              <a:extLst>
                <a:ext uri="{FF2B5EF4-FFF2-40B4-BE49-F238E27FC236}">
                  <a16:creationId xmlns:a16="http://schemas.microsoft.com/office/drawing/2014/main" id="{599ECDD9-79BF-43B5-B54C-B10824347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4841" y="4833480"/>
              <a:ext cx="12140" cy="1687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Rectangle 137 2 2" descr="Granite">
              <a:extLst>
                <a:ext uri="{FF2B5EF4-FFF2-40B4-BE49-F238E27FC236}">
                  <a16:creationId xmlns:a16="http://schemas.microsoft.com/office/drawing/2014/main" id="{C10EE6DF-16CF-4E94-BDD8-83122418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5946" y="4576701"/>
              <a:ext cx="192713" cy="1515999"/>
            </a:xfrm>
            <a:prstGeom prst="rect">
              <a:avLst/>
            </a:prstGeom>
            <a:blipFill dpi="0" rotWithShape="1">
              <a:blip r:embed="rId16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5" name="Rectangle 138 2 2" descr="Granite">
              <a:extLst>
                <a:ext uri="{FF2B5EF4-FFF2-40B4-BE49-F238E27FC236}">
                  <a16:creationId xmlns:a16="http://schemas.microsoft.com/office/drawing/2014/main" id="{99FCFD39-A0DD-4B4E-B614-5945B2A0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3521" y="4576701"/>
              <a:ext cx="192713" cy="1515999"/>
            </a:xfrm>
            <a:prstGeom prst="rect">
              <a:avLst/>
            </a:prstGeom>
            <a:blipFill dpi="0" rotWithShape="1">
              <a:blip r:embed="rId16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Freeform 139 2 2" descr="Granite">
              <a:extLst>
                <a:ext uri="{FF2B5EF4-FFF2-40B4-BE49-F238E27FC236}">
                  <a16:creationId xmlns:a16="http://schemas.microsoft.com/office/drawing/2014/main" id="{0551B2C5-BD3E-4D28-9754-B5E8CF64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506" y="6011643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16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Freeform 141 2 2">
              <a:extLst>
                <a:ext uri="{FF2B5EF4-FFF2-40B4-BE49-F238E27FC236}">
                  <a16:creationId xmlns:a16="http://schemas.microsoft.com/office/drawing/2014/main" id="{419A3D4C-4180-4D02-A0E9-7CA2D6E6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794" y="5968923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Freeform 142 2 2">
              <a:extLst>
                <a:ext uri="{FF2B5EF4-FFF2-40B4-BE49-F238E27FC236}">
                  <a16:creationId xmlns:a16="http://schemas.microsoft.com/office/drawing/2014/main" id="{4338DF6C-0DF4-4937-A733-47592DCB2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415" y="5960160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9" name="Rectangle 143 2 2" descr="Granite">
              <a:extLst>
                <a:ext uri="{FF2B5EF4-FFF2-40B4-BE49-F238E27FC236}">
                  <a16:creationId xmlns:a16="http://schemas.microsoft.com/office/drawing/2014/main" id="{FC521B69-1B7D-49FA-B8EC-9AE7572BD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9744" y="6359972"/>
              <a:ext cx="280311" cy="797433"/>
            </a:xfrm>
            <a:prstGeom prst="rect">
              <a:avLst/>
            </a:prstGeom>
            <a:blipFill dpi="0" rotWithShape="1">
              <a:blip r:embed="rId16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Oval 155 2 2">
              <a:extLst>
                <a:ext uri="{FF2B5EF4-FFF2-40B4-BE49-F238E27FC236}">
                  <a16:creationId xmlns:a16="http://schemas.microsoft.com/office/drawing/2014/main" id="{E3287FE1-ABA5-480F-8201-81BD08CC8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969" y="6678726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2" name="Oval 156 2 2">
              <a:extLst>
                <a:ext uri="{FF2B5EF4-FFF2-40B4-BE49-F238E27FC236}">
                  <a16:creationId xmlns:a16="http://schemas.microsoft.com/office/drawing/2014/main" id="{DFC8DDE3-62BC-4B52-AEC6-CA071D8F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5254" y="6806885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3" name="Oval 157 2 2">
              <a:extLst>
                <a:ext uri="{FF2B5EF4-FFF2-40B4-BE49-F238E27FC236}">
                  <a16:creationId xmlns:a16="http://schemas.microsoft.com/office/drawing/2014/main" id="{1BE2FC5A-5EA6-4F86-AF64-2BC8EEA2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8538" y="6997481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4" name="Oval 158 2 2">
              <a:extLst>
                <a:ext uri="{FF2B5EF4-FFF2-40B4-BE49-F238E27FC236}">
                  <a16:creationId xmlns:a16="http://schemas.microsoft.com/office/drawing/2014/main" id="{3BE64999-CD51-4654-9C2A-B8DCBC09E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1823" y="7240654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6" name="Freeform 169 2 2" descr="Granite">
              <a:extLst>
                <a:ext uri="{FF2B5EF4-FFF2-40B4-BE49-F238E27FC236}">
                  <a16:creationId xmlns:a16="http://schemas.microsoft.com/office/drawing/2014/main" id="{26B1CE31-F3C9-4092-A793-28BF39DD0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3521" y="4312716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6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7" name="Freeform 170 2 2" descr="Granite">
              <a:extLst>
                <a:ext uri="{FF2B5EF4-FFF2-40B4-BE49-F238E27FC236}">
                  <a16:creationId xmlns:a16="http://schemas.microsoft.com/office/drawing/2014/main" id="{303FADD2-5F47-4DA7-9416-694BACBEF9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80752" y="4312716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6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9" name="AutoShape 174 2 2">
              <a:extLst>
                <a:ext uri="{FF2B5EF4-FFF2-40B4-BE49-F238E27FC236}">
                  <a16:creationId xmlns:a16="http://schemas.microsoft.com/office/drawing/2014/main" id="{9B91C7B0-6642-4457-A254-1A6C25E0A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15054" y="4713623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0" name="Line 175 2 2">
              <a:extLst>
                <a:ext uri="{FF2B5EF4-FFF2-40B4-BE49-F238E27FC236}">
                  <a16:creationId xmlns:a16="http://schemas.microsoft.com/office/drawing/2014/main" id="{D420A070-3C42-4044-96D2-089BC331F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8775" y="4848354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1" name="Line 176 2 2">
              <a:extLst>
                <a:ext uri="{FF2B5EF4-FFF2-40B4-BE49-F238E27FC236}">
                  <a16:creationId xmlns:a16="http://schemas.microsoft.com/office/drawing/2014/main" id="{3063D9CE-136D-4E6B-BEC7-178AB3A9F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5054" y="4877930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2" name="Line 177 2 2">
              <a:extLst>
                <a:ext uri="{FF2B5EF4-FFF2-40B4-BE49-F238E27FC236}">
                  <a16:creationId xmlns:a16="http://schemas.microsoft.com/office/drawing/2014/main" id="{C915A09E-9CB5-4BB2-BBFD-4B7D135B4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5713" y="4907505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" name="Rectangle 187 2 2">
              <a:extLst>
                <a:ext uri="{FF2B5EF4-FFF2-40B4-BE49-F238E27FC236}">
                  <a16:creationId xmlns:a16="http://schemas.microsoft.com/office/drawing/2014/main" id="{4D8EBCDA-6C47-4DD0-8C2C-2E07EB9E6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426" y="4658855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7" name="Freeform 188 2 2">
              <a:extLst>
                <a:ext uri="{FF2B5EF4-FFF2-40B4-BE49-F238E27FC236}">
                  <a16:creationId xmlns:a16="http://schemas.microsoft.com/office/drawing/2014/main" id="{2FC89EBA-5DF0-48D6-9EDA-0CFCFB198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9085" y="7005148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0" name="Rectangle 190 2 2">
              <a:extLst>
                <a:ext uri="{FF2B5EF4-FFF2-40B4-BE49-F238E27FC236}">
                  <a16:creationId xmlns:a16="http://schemas.microsoft.com/office/drawing/2014/main" id="{140F3573-15F4-4B34-9C3E-E7CBF27A3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8803" y="6078461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249E9FA-7BC2-49E2-85AF-6934109ED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042" y="6529843"/>
              <a:ext cx="1086880" cy="12212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9C07A9B-7209-4963-929D-074F72D054DE}"/>
                </a:ext>
              </a:extLst>
            </p:cNvPr>
            <p:cNvCxnSpPr>
              <a:cxnSpLocks/>
            </p:cNvCxnSpPr>
            <p:nvPr/>
          </p:nvCxnSpPr>
          <p:spPr>
            <a:xfrm>
              <a:off x="629042" y="4825352"/>
              <a:ext cx="3626904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Line 140 2 2">
              <a:extLst>
                <a:ext uri="{FF2B5EF4-FFF2-40B4-BE49-F238E27FC236}">
                  <a16:creationId xmlns:a16="http://schemas.microsoft.com/office/drawing/2014/main" id="{536D944B-64E8-49A4-BB0D-90B6419F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6235" y="4825352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87" name="Line 6 2 2">
              <a:extLst>
                <a:ext uri="{FF2B5EF4-FFF2-40B4-BE49-F238E27FC236}">
                  <a16:creationId xmlns:a16="http://schemas.microsoft.com/office/drawing/2014/main" id="{A2EC703D-D8FC-4D44-9F7F-8EE681381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4052" y="5994355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9" name="Left Brace 288">
              <a:extLst>
                <a:ext uri="{FF2B5EF4-FFF2-40B4-BE49-F238E27FC236}">
                  <a16:creationId xmlns:a16="http://schemas.microsoft.com/office/drawing/2014/main" id="{AA7707E4-9E8D-4B43-AA9D-F80187C0AB68}"/>
                </a:ext>
              </a:extLst>
            </p:cNvPr>
            <p:cNvSpPr/>
            <p:nvPr/>
          </p:nvSpPr>
          <p:spPr>
            <a:xfrm flipH="1">
              <a:off x="4924230" y="4217810"/>
              <a:ext cx="663550" cy="1837919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5" name="Arc 153 2 2">
              <a:extLst>
                <a:ext uri="{FF2B5EF4-FFF2-40B4-BE49-F238E27FC236}">
                  <a16:creationId xmlns:a16="http://schemas.microsoft.com/office/drawing/2014/main" id="{1CD0E70E-61C0-4E9A-AF44-E712D60AE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1019" y="6503466"/>
              <a:ext cx="135775" cy="13582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6" name="Arc 154 2 2">
              <a:extLst>
                <a:ext uri="{FF2B5EF4-FFF2-40B4-BE49-F238E27FC236}">
                  <a16:creationId xmlns:a16="http://schemas.microsoft.com/office/drawing/2014/main" id="{2588E1CE-C6DC-49B2-9D7E-0EC9EE79B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57009" y="6559477"/>
              <a:ext cx="79785" cy="798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1" name="AutoShape 160 2 2">
              <a:extLst>
                <a:ext uri="{FF2B5EF4-FFF2-40B4-BE49-F238E27FC236}">
                  <a16:creationId xmlns:a16="http://schemas.microsoft.com/office/drawing/2014/main" id="{C6CD71AE-0974-4178-9F64-63A09F5D2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934" y="6426790"/>
              <a:ext cx="153295" cy="35052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2" name="Line 161 2 2">
              <a:extLst>
                <a:ext uri="{FF2B5EF4-FFF2-40B4-BE49-F238E27FC236}">
                  <a16:creationId xmlns:a16="http://schemas.microsoft.com/office/drawing/2014/main" id="{E9BD4818-F6E4-4205-BC05-14F10BADAB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878" y="6507848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3" name="Line 162 2 2">
              <a:extLst>
                <a:ext uri="{FF2B5EF4-FFF2-40B4-BE49-F238E27FC236}">
                  <a16:creationId xmlns:a16="http://schemas.microsoft.com/office/drawing/2014/main" id="{BD5A2348-208F-45A9-BD59-E16F56D1F3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83878" y="6507848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4" name="Line 163 2 2">
              <a:extLst>
                <a:ext uri="{FF2B5EF4-FFF2-40B4-BE49-F238E27FC236}">
                  <a16:creationId xmlns:a16="http://schemas.microsoft.com/office/drawing/2014/main" id="{A69E7DC1-A426-4138-A2B8-A3D8A8DB2F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25487" y="6458556"/>
              <a:ext cx="3285" cy="1018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9" name="AutoShape 172 2 2">
              <a:extLst>
                <a:ext uri="{FF2B5EF4-FFF2-40B4-BE49-F238E27FC236}">
                  <a16:creationId xmlns:a16="http://schemas.microsoft.com/office/drawing/2014/main" id="{3F2B62E4-BE4A-4FCF-8B62-D313D5C86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2814" y="4111167"/>
              <a:ext cx="317706" cy="152257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0" name="Freeform 173 2 2" descr="Granite">
              <a:extLst>
                <a:ext uri="{FF2B5EF4-FFF2-40B4-BE49-F238E27FC236}">
                  <a16:creationId xmlns:a16="http://schemas.microsoft.com/office/drawing/2014/main" id="{FD00D71E-8BC7-4249-8282-80DC8661D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308" y="4204274"/>
              <a:ext cx="1357754" cy="170878"/>
            </a:xfrm>
            <a:custGeom>
              <a:avLst/>
              <a:gdLst/>
              <a:ahLst/>
              <a:cxnLst>
                <a:cxn ang="0">
                  <a:pos x="100" y="156"/>
                </a:cxn>
                <a:cxn ang="0">
                  <a:pos x="100" y="88"/>
                </a:cxn>
                <a:cxn ang="0">
                  <a:pos x="1212" y="88"/>
                </a:cxn>
                <a:cxn ang="0">
                  <a:pos x="1212" y="156"/>
                </a:cxn>
                <a:cxn ang="0">
                  <a:pos x="1312" y="156"/>
                </a:cxn>
                <a:cxn ang="0">
                  <a:pos x="1312" y="0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100" y="156"/>
                </a:cxn>
              </a:cxnLst>
              <a:rect l="0" t="0" r="r" b="b"/>
              <a:pathLst>
                <a:path w="1312" h="156">
                  <a:moveTo>
                    <a:pt x="100" y="156"/>
                  </a:moveTo>
                  <a:lnTo>
                    <a:pt x="100" y="88"/>
                  </a:lnTo>
                  <a:lnTo>
                    <a:pt x="1212" y="88"/>
                  </a:lnTo>
                  <a:lnTo>
                    <a:pt x="1212" y="156"/>
                  </a:lnTo>
                  <a:lnTo>
                    <a:pt x="1312" y="156"/>
                  </a:lnTo>
                  <a:lnTo>
                    <a:pt x="1312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100" y="156"/>
                  </a:lnTo>
                  <a:close/>
                </a:path>
              </a:pathLst>
            </a:custGeom>
            <a:blipFill dpi="0" rotWithShape="1">
              <a:blip r:embed="rId16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7" name="Line 179 2 2">
              <a:extLst>
                <a:ext uri="{FF2B5EF4-FFF2-40B4-BE49-F238E27FC236}">
                  <a16:creationId xmlns:a16="http://schemas.microsoft.com/office/drawing/2014/main" id="{3E86EE85-5451-4C3A-B574-2D896D8AEA9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248047" y="5439858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8" name="Line 180 2 2">
              <a:extLst>
                <a:ext uri="{FF2B5EF4-FFF2-40B4-BE49-F238E27FC236}">
                  <a16:creationId xmlns:a16="http://schemas.microsoft.com/office/drawing/2014/main" id="{A20C81ED-F989-4AAC-A46D-DC09365FA41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167020" y="5439858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5" name="Arc 182 2 2">
              <a:extLst>
                <a:ext uri="{FF2B5EF4-FFF2-40B4-BE49-F238E27FC236}">
                  <a16:creationId xmlns:a16="http://schemas.microsoft.com/office/drawing/2014/main" id="{7DD78001-A916-4BED-9237-A446DADB508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674185" y="4644652"/>
              <a:ext cx="196072" cy="19599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6" name="Arc 183 2 2">
              <a:extLst>
                <a:ext uri="{FF2B5EF4-FFF2-40B4-BE49-F238E27FC236}">
                  <a16:creationId xmlns:a16="http://schemas.microsoft.com/office/drawing/2014/main" id="{B694F050-1AE9-4CFE-AF95-7D1DB315A0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674200" y="4725491"/>
              <a:ext cx="115218" cy="11517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3" name="Line 185 2 2">
              <a:extLst>
                <a:ext uri="{FF2B5EF4-FFF2-40B4-BE49-F238E27FC236}">
                  <a16:creationId xmlns:a16="http://schemas.microsoft.com/office/drawing/2014/main" id="{32E34E6D-289C-4753-B446-0DDF02475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035" y="4650092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4" name="Line 186 2 2">
              <a:extLst>
                <a:ext uri="{FF2B5EF4-FFF2-40B4-BE49-F238E27FC236}">
                  <a16:creationId xmlns:a16="http://schemas.microsoft.com/office/drawing/2014/main" id="{5146DB03-0C7A-42C3-8A6C-9090716A6D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035" y="4731150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" name="Line 145 2 2">
              <a:extLst>
                <a:ext uri="{FF2B5EF4-FFF2-40B4-BE49-F238E27FC236}">
                  <a16:creationId xmlns:a16="http://schemas.microsoft.com/office/drawing/2014/main" id="{5A105E5B-D2C1-46B0-B990-3BE146D57E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5865" y="6820014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" name="Line 146 2 2">
              <a:extLst>
                <a:ext uri="{FF2B5EF4-FFF2-40B4-BE49-F238E27FC236}">
                  <a16:creationId xmlns:a16="http://schemas.microsoft.com/office/drawing/2014/main" id="{5CDD7E09-977C-4102-8221-DDFB30BD02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5865" y="6995274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1" name="Arc 148 2 2">
              <a:extLst>
                <a:ext uri="{FF2B5EF4-FFF2-40B4-BE49-F238E27FC236}">
                  <a16:creationId xmlns:a16="http://schemas.microsoft.com/office/drawing/2014/main" id="{20230A66-C4FD-4F79-B227-1CF35C752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473" y="6815632"/>
              <a:ext cx="424846" cy="42500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2" name="Arc 149 2 2">
              <a:extLst>
                <a:ext uri="{FF2B5EF4-FFF2-40B4-BE49-F238E27FC236}">
                  <a16:creationId xmlns:a16="http://schemas.microsoft.com/office/drawing/2014/main" id="{E7FCD511-C590-481E-AE59-F37831757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473" y="6990892"/>
              <a:ext cx="249652" cy="24974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9" name="Line 150 2 2">
              <a:extLst>
                <a:ext uri="{FF2B5EF4-FFF2-40B4-BE49-F238E27FC236}">
                  <a16:creationId xmlns:a16="http://schemas.microsoft.com/office/drawing/2014/main" id="{18DD0D56-BB34-44B1-AAE8-EE39FFFB6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9125" y="7227493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0" name="Line 151 2 2">
              <a:extLst>
                <a:ext uri="{FF2B5EF4-FFF2-40B4-BE49-F238E27FC236}">
                  <a16:creationId xmlns:a16="http://schemas.microsoft.com/office/drawing/2014/main" id="{7C300C4C-D24A-49FF-8C6A-521655CC16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4319" y="7231875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2" name="Arc 164 2 2">
              <a:extLst>
                <a:ext uri="{FF2B5EF4-FFF2-40B4-BE49-F238E27FC236}">
                  <a16:creationId xmlns:a16="http://schemas.microsoft.com/office/drawing/2014/main" id="{506BFD1A-448A-4B68-A481-C40F136B6A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47007" y="6818918"/>
              <a:ext cx="378857" cy="55316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0" name="Arc 165 2 2">
              <a:extLst>
                <a:ext uri="{FF2B5EF4-FFF2-40B4-BE49-F238E27FC236}">
                  <a16:creationId xmlns:a16="http://schemas.microsoft.com/office/drawing/2014/main" id="{86BF2795-9366-41DA-B4CB-BA9AB0DE6B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45554" y="6997464"/>
              <a:ext cx="280311" cy="37790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1" name="Arc 166 2 2">
              <a:extLst>
                <a:ext uri="{FF2B5EF4-FFF2-40B4-BE49-F238E27FC236}">
                  <a16:creationId xmlns:a16="http://schemas.microsoft.com/office/drawing/2014/main" id="{64E52C09-EC7D-4568-816E-E84C6A30F3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2560" y="6951458"/>
              <a:ext cx="296735" cy="42062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2" name="Arc 167 2 2">
              <a:extLst>
                <a:ext uri="{FF2B5EF4-FFF2-40B4-BE49-F238E27FC236}">
                  <a16:creationId xmlns:a16="http://schemas.microsoft.com/office/drawing/2014/main" id="{88091511-FABE-45F4-8138-9C6DE9E2E7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2851" y="6912025"/>
              <a:ext cx="313159" cy="46005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4" name="Arc 168 2 2">
              <a:extLst>
                <a:ext uri="{FF2B5EF4-FFF2-40B4-BE49-F238E27FC236}">
                  <a16:creationId xmlns:a16="http://schemas.microsoft.com/office/drawing/2014/main" id="{9F8F8208-0120-4F5F-B98E-38FDC23E61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79856" y="6872591"/>
              <a:ext cx="332869" cy="49620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65" name="Rectangle 189 2 2">
              <a:extLst>
                <a:ext uri="{FF2B5EF4-FFF2-40B4-BE49-F238E27FC236}">
                  <a16:creationId xmlns:a16="http://schemas.microsoft.com/office/drawing/2014/main" id="{8FF037D6-A197-41F4-85B5-5E7244312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6091" y="6828776"/>
              <a:ext cx="394187" cy="15773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01219B-C36E-4F0B-B852-75E855BE98AF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313" y="5528541"/>
              <a:ext cx="167564" cy="239086"/>
            </a:xfrm>
            <a:prstGeom prst="rect">
              <a:avLst/>
            </a:prstGeom>
            <a:noFill/>
          </p:spPr>
        </p:pic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0D31BF29-D3BD-4F3B-9B21-96816699995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302" y="4985860"/>
              <a:ext cx="550095" cy="178286"/>
            </a:xfrm>
            <a:prstGeom prst="rect">
              <a:avLst/>
            </a:prstGeom>
          </p:spPr>
        </p:pic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8B52F58C-91A4-4AB1-B15D-9FF99A995C1D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054" y="5741216"/>
              <a:ext cx="592762" cy="179810"/>
            </a:xfrm>
            <a:prstGeom prst="rect">
              <a:avLst/>
            </a:prstGeom>
          </p:spPr>
        </p:pic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16D0D847-0FE5-4BBE-B6F9-6FCAA4A3875E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485" y="7041203"/>
              <a:ext cx="1994667" cy="22247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6141EA-B0A3-4C6C-A94B-E0241A65A278}"/>
              </a:ext>
            </a:extLst>
          </p:cNvPr>
          <p:cNvGrpSpPr/>
          <p:nvPr/>
        </p:nvGrpSpPr>
        <p:grpSpPr>
          <a:xfrm>
            <a:off x="15112" y="-345384"/>
            <a:ext cx="4459826" cy="3317876"/>
            <a:chOff x="15112" y="-345384"/>
            <a:chExt cx="4459826" cy="331787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1B12FA7-84E2-468F-B7E6-E4C082E29C4A}"/>
                </a:ext>
              </a:extLst>
            </p:cNvPr>
            <p:cNvGrpSpPr/>
            <p:nvPr/>
          </p:nvGrpSpPr>
          <p:grpSpPr>
            <a:xfrm>
              <a:off x="15112" y="-345384"/>
              <a:ext cx="4459826" cy="3317876"/>
              <a:chOff x="15112" y="-345384"/>
              <a:chExt cx="4459826" cy="3317876"/>
            </a:xfrm>
          </p:grpSpPr>
          <p:sp>
            <p:nvSpPr>
              <p:cNvPr id="72" name="Line 6 3 1">
                <a:extLst>
                  <a:ext uri="{FF2B5EF4-FFF2-40B4-BE49-F238E27FC236}">
                    <a16:creationId xmlns:a16="http://schemas.microsoft.com/office/drawing/2014/main" id="{61A576AB-1261-4D92-ADD6-8B89F364A6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051" y="376928"/>
                <a:ext cx="0" cy="168917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4" name="Rectangle 137 2 1" descr="Granite">
                <a:extLst>
                  <a:ext uri="{FF2B5EF4-FFF2-40B4-BE49-F238E27FC236}">
                    <a16:creationId xmlns:a16="http://schemas.microsoft.com/office/drawing/2014/main" id="{237B03DC-9AA9-443E-8563-3257A1D4FA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2016" y="120150"/>
                <a:ext cx="192713" cy="1515999"/>
              </a:xfrm>
              <a:prstGeom prst="rect">
                <a:avLst/>
              </a:pr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Rectangle 138 2 1" descr="Granite">
                <a:extLst>
                  <a:ext uri="{FF2B5EF4-FFF2-40B4-BE49-F238E27FC236}">
                    <a16:creationId xmlns:a16="http://schemas.microsoft.com/office/drawing/2014/main" id="{231DB85D-F515-4024-8364-A91B0417A0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9591" y="120150"/>
                <a:ext cx="192713" cy="1515999"/>
              </a:xfrm>
              <a:prstGeom prst="rect">
                <a:avLst/>
              </a:pr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139 2 1" descr="Granite">
                <a:extLst>
                  <a:ext uri="{FF2B5EF4-FFF2-40B4-BE49-F238E27FC236}">
                    <a16:creationId xmlns:a16="http://schemas.microsoft.com/office/drawing/2014/main" id="{F4F5EB3F-1F34-4C9A-93AB-9EC673AC4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1576" y="1555092"/>
                <a:ext cx="2752737" cy="346139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141 2 1">
                <a:extLst>
                  <a:ext uri="{FF2B5EF4-FFF2-40B4-BE49-F238E27FC236}">
                    <a16:creationId xmlns:a16="http://schemas.microsoft.com/office/drawing/2014/main" id="{C26044C0-B8F3-484A-B527-F29355AC9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2864" y="1512372"/>
                <a:ext cx="1664344" cy="538925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Freeform 142 2 1">
                <a:extLst>
                  <a:ext uri="{FF2B5EF4-FFF2-40B4-BE49-F238E27FC236}">
                    <a16:creationId xmlns:a16="http://schemas.microsoft.com/office/drawing/2014/main" id="{D7C6AFCB-2EA3-4618-BF62-AE89A843D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485" y="1503609"/>
                <a:ext cx="1716902" cy="600266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Rectangle 143 2 1" descr="Granite">
                <a:extLst>
                  <a:ext uri="{FF2B5EF4-FFF2-40B4-BE49-F238E27FC236}">
                    <a16:creationId xmlns:a16="http://schemas.microsoft.com/office/drawing/2014/main" id="{5F58533A-C5EA-4E79-B954-EA8DD380EA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5814" y="1903421"/>
                <a:ext cx="280311" cy="797433"/>
              </a:xfrm>
              <a:prstGeom prst="rect">
                <a:avLst/>
              </a:pr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0" name="Arc 153 2 1">
                <a:extLst>
                  <a:ext uri="{FF2B5EF4-FFF2-40B4-BE49-F238E27FC236}">
                    <a16:creationId xmlns:a16="http://schemas.microsoft.com/office/drawing/2014/main" id="{56523376-D025-4361-B3A9-279BBA90932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7089" y="2046915"/>
                <a:ext cx="135775" cy="13582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1" name="Arc 154 2 1">
                <a:extLst>
                  <a:ext uri="{FF2B5EF4-FFF2-40B4-BE49-F238E27FC236}">
                    <a16:creationId xmlns:a16="http://schemas.microsoft.com/office/drawing/2014/main" id="{CC6CCC9E-C697-4C63-AA3C-9486F661E96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43079" y="2102926"/>
                <a:ext cx="79785" cy="7981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Oval 155 2 1">
                <a:extLst>
                  <a:ext uri="{FF2B5EF4-FFF2-40B4-BE49-F238E27FC236}">
                    <a16:creationId xmlns:a16="http://schemas.microsoft.com/office/drawing/2014/main" id="{79CB2C7A-F1F8-4D8F-AA9E-D6A0A7644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8039" y="2222175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Oval 156 2 1">
                <a:extLst>
                  <a:ext uri="{FF2B5EF4-FFF2-40B4-BE49-F238E27FC236}">
                    <a16:creationId xmlns:a16="http://schemas.microsoft.com/office/drawing/2014/main" id="{470E8049-F76E-4158-94B3-5BD4888BD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324" y="2350334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Oval 157 2 1">
                <a:extLst>
                  <a:ext uri="{FF2B5EF4-FFF2-40B4-BE49-F238E27FC236}">
                    <a16:creationId xmlns:a16="http://schemas.microsoft.com/office/drawing/2014/main" id="{02249D68-6E83-450B-AC0A-3A964976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608" y="2540930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Oval 158 2 1">
                <a:extLst>
                  <a:ext uri="{FF2B5EF4-FFF2-40B4-BE49-F238E27FC236}">
                    <a16:creationId xmlns:a16="http://schemas.microsoft.com/office/drawing/2014/main" id="{FC1721E1-4859-42BA-91E8-B88ECCA68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893" y="2784103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6" name="AutoShape 160 2 1">
                <a:extLst>
                  <a:ext uri="{FF2B5EF4-FFF2-40B4-BE49-F238E27FC236}">
                    <a16:creationId xmlns:a16="http://schemas.microsoft.com/office/drawing/2014/main" id="{F0BDBCF5-A83E-47CD-A431-C0A21603F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04" y="1970239"/>
                <a:ext cx="153295" cy="35052"/>
              </a:xfrm>
              <a:prstGeom prst="roundRect">
                <a:avLst>
                  <a:gd name="adj" fmla="val 16667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7" name="Line 161 2 1">
                <a:extLst>
                  <a:ext uri="{FF2B5EF4-FFF2-40B4-BE49-F238E27FC236}">
                    <a16:creationId xmlns:a16="http://schemas.microsoft.com/office/drawing/2014/main" id="{274CC78E-FA38-4194-8049-D00B53CD7C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9948" y="2051297"/>
                <a:ext cx="85407" cy="492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8" name="Line 162 2 1">
                <a:extLst>
                  <a:ext uri="{FF2B5EF4-FFF2-40B4-BE49-F238E27FC236}">
                    <a16:creationId xmlns:a16="http://schemas.microsoft.com/office/drawing/2014/main" id="{B2DE38C3-2B98-4F3E-94AB-8C7757AD4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69948" y="2051297"/>
                <a:ext cx="85407" cy="492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9" name="Line 163 2 1">
                <a:extLst>
                  <a:ext uri="{FF2B5EF4-FFF2-40B4-BE49-F238E27FC236}">
                    <a16:creationId xmlns:a16="http://schemas.microsoft.com/office/drawing/2014/main" id="{A6B70AE9-DF29-424B-9CC0-F2AA7DFA18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11557" y="2002005"/>
                <a:ext cx="3285" cy="10187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Freeform 169 2 1" descr="Granite">
                <a:extLst>
                  <a:ext uri="{FF2B5EF4-FFF2-40B4-BE49-F238E27FC236}">
                    <a16:creationId xmlns:a16="http://schemas.microsoft.com/office/drawing/2014/main" id="{C3E337E8-C058-4D41-8AD3-0E201E807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9591" y="-143835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Freeform 170 2 1" descr="Granite">
                <a:extLst>
                  <a:ext uri="{FF2B5EF4-FFF2-40B4-BE49-F238E27FC236}">
                    <a16:creationId xmlns:a16="http://schemas.microsoft.com/office/drawing/2014/main" id="{14268D71-8AF4-43DD-A76D-A022A08651C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66822" y="-143835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" name="AutoShape 172 2 1">
                <a:extLst>
                  <a:ext uri="{FF2B5EF4-FFF2-40B4-BE49-F238E27FC236}">
                    <a16:creationId xmlns:a16="http://schemas.microsoft.com/office/drawing/2014/main" id="{05D572D5-1792-4CAD-A756-0628548701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884" y="-345384"/>
                <a:ext cx="317706" cy="152257"/>
              </a:xfrm>
              <a:prstGeom prst="roundRect">
                <a:avLst>
                  <a:gd name="adj" fmla="val 16667"/>
                </a:avLst>
              </a:prstGeom>
              <a:noFill/>
              <a:ln w="5715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5" name="Freeform 173 2 1" descr="Granite">
                <a:extLst>
                  <a:ext uri="{FF2B5EF4-FFF2-40B4-BE49-F238E27FC236}">
                    <a16:creationId xmlns:a16="http://schemas.microsoft.com/office/drawing/2014/main" id="{FBEBECFF-0B4A-4953-84F8-5577B1DE5E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9378" y="-252277"/>
                <a:ext cx="1357754" cy="170878"/>
              </a:xfrm>
              <a:custGeom>
                <a:avLst/>
                <a:gdLst/>
                <a:ahLst/>
                <a:cxnLst>
                  <a:cxn ang="0">
                    <a:pos x="100" y="156"/>
                  </a:cxn>
                  <a:cxn ang="0">
                    <a:pos x="100" y="88"/>
                  </a:cxn>
                  <a:cxn ang="0">
                    <a:pos x="1212" y="88"/>
                  </a:cxn>
                  <a:cxn ang="0">
                    <a:pos x="1212" y="156"/>
                  </a:cxn>
                  <a:cxn ang="0">
                    <a:pos x="1312" y="156"/>
                  </a:cxn>
                  <a:cxn ang="0">
                    <a:pos x="1312" y="0"/>
                  </a:cxn>
                  <a:cxn ang="0">
                    <a:pos x="0" y="0"/>
                  </a:cxn>
                  <a:cxn ang="0">
                    <a:pos x="0" y="156"/>
                  </a:cxn>
                  <a:cxn ang="0">
                    <a:pos x="100" y="156"/>
                  </a:cxn>
                </a:cxnLst>
                <a:rect l="0" t="0" r="r" b="b"/>
                <a:pathLst>
                  <a:path w="1312" h="156">
                    <a:moveTo>
                      <a:pt x="100" y="156"/>
                    </a:moveTo>
                    <a:lnTo>
                      <a:pt x="100" y="88"/>
                    </a:lnTo>
                    <a:lnTo>
                      <a:pt x="1212" y="88"/>
                    </a:lnTo>
                    <a:lnTo>
                      <a:pt x="1212" y="156"/>
                    </a:lnTo>
                    <a:lnTo>
                      <a:pt x="1312" y="156"/>
                    </a:lnTo>
                    <a:lnTo>
                      <a:pt x="1312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100" y="156"/>
                    </a:lnTo>
                    <a:close/>
                  </a:path>
                </a:pathLst>
              </a:cu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AutoShape 174 2 1">
                <a:extLst>
                  <a:ext uri="{FF2B5EF4-FFF2-40B4-BE49-F238E27FC236}">
                    <a16:creationId xmlns:a16="http://schemas.microsoft.com/office/drawing/2014/main" id="{5DA6538D-8854-454A-8453-41740DA0F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401124" y="257072"/>
                <a:ext cx="157675" cy="105156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175 2 1">
                <a:extLst>
                  <a:ext uri="{FF2B5EF4-FFF2-40B4-BE49-F238E27FC236}">
                    <a16:creationId xmlns:a16="http://schemas.microsoft.com/office/drawing/2014/main" id="{1C41C19D-AACA-4244-9AD2-0E14B53CD7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4845" y="391803"/>
                <a:ext cx="21023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176 2 1">
                <a:extLst>
                  <a:ext uri="{FF2B5EF4-FFF2-40B4-BE49-F238E27FC236}">
                    <a16:creationId xmlns:a16="http://schemas.microsoft.com/office/drawing/2014/main" id="{0EBE6898-1DDD-4DB3-BCBA-F592FFB972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1124" y="421379"/>
                <a:ext cx="1576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7 2 1">
                <a:extLst>
                  <a:ext uri="{FF2B5EF4-FFF2-40B4-BE49-F238E27FC236}">
                    <a16:creationId xmlns:a16="http://schemas.microsoft.com/office/drawing/2014/main" id="{322BA0A8-1DF8-4621-8E3A-B45D6A906E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1783" y="450954"/>
                <a:ext cx="952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2" name="Line 179 2 1">
                <a:extLst>
                  <a:ext uri="{FF2B5EF4-FFF2-40B4-BE49-F238E27FC236}">
                    <a16:creationId xmlns:a16="http://schemas.microsoft.com/office/drawing/2014/main" id="{5E931E3D-7471-4E23-B395-A477020FC7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634117" y="983307"/>
                <a:ext cx="124544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3" name="Line 180 2 1">
                <a:extLst>
                  <a:ext uri="{FF2B5EF4-FFF2-40B4-BE49-F238E27FC236}">
                    <a16:creationId xmlns:a16="http://schemas.microsoft.com/office/drawing/2014/main" id="{A4BC43C8-6DAB-45DB-B965-AF1406BDAE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553090" y="983307"/>
                <a:ext cx="124544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0" name="Arc 182 2 1">
                <a:extLst>
                  <a:ext uri="{FF2B5EF4-FFF2-40B4-BE49-F238E27FC236}">
                    <a16:creationId xmlns:a16="http://schemas.microsoft.com/office/drawing/2014/main" id="{E14753B7-CEF3-4741-9A37-8B8F0E60B192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>
                <a:off x="4060255" y="188101"/>
                <a:ext cx="196072" cy="19599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1" name="Arc 183 2 1">
                <a:extLst>
                  <a:ext uri="{FF2B5EF4-FFF2-40B4-BE49-F238E27FC236}">
                    <a16:creationId xmlns:a16="http://schemas.microsoft.com/office/drawing/2014/main" id="{B1536CFA-69DD-4358-9B92-02F0F54C730E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>
                <a:off x="4060270" y="268940"/>
                <a:ext cx="115218" cy="11517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8" name="Line 185 2 1">
                <a:extLst>
                  <a:ext uri="{FF2B5EF4-FFF2-40B4-BE49-F238E27FC236}">
                    <a16:creationId xmlns:a16="http://schemas.microsoft.com/office/drawing/2014/main" id="{C8C83274-1D26-4704-90E2-F308DE3518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12105" y="193541"/>
                <a:ext cx="4566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9" name="Line 186 2 1">
                <a:extLst>
                  <a:ext uri="{FF2B5EF4-FFF2-40B4-BE49-F238E27FC236}">
                    <a16:creationId xmlns:a16="http://schemas.microsoft.com/office/drawing/2014/main" id="{AF9DEB6D-4898-4B9B-AFA5-06B0CFBB58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12105" y="274599"/>
                <a:ext cx="4566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Rectangle 187 2 1">
                <a:extLst>
                  <a:ext uri="{FF2B5EF4-FFF2-40B4-BE49-F238E27FC236}">
                    <a16:creationId xmlns:a16="http://schemas.microsoft.com/office/drawing/2014/main" id="{6A844A3C-CED4-422E-9594-6A7BE902D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496" y="202304"/>
                <a:ext cx="236512" cy="6134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Freeform 188 2 1">
                <a:extLst>
                  <a:ext uri="{FF2B5EF4-FFF2-40B4-BE49-F238E27FC236}">
                    <a16:creationId xmlns:a16="http://schemas.microsoft.com/office/drawing/2014/main" id="{D43F9DA5-6EE7-4B40-BB4A-8524B3123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5155" y="2548597"/>
                <a:ext cx="326299" cy="244269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145 2 1">
                <a:extLst>
                  <a:ext uri="{FF2B5EF4-FFF2-40B4-BE49-F238E27FC236}">
                    <a16:creationId xmlns:a16="http://schemas.microsoft.com/office/drawing/2014/main" id="{BECEED44-1F0A-485D-B9DE-1597CF33E1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1935" y="2363463"/>
                <a:ext cx="27023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8" name="Line 146 2 1">
                <a:extLst>
                  <a:ext uri="{FF2B5EF4-FFF2-40B4-BE49-F238E27FC236}">
                    <a16:creationId xmlns:a16="http://schemas.microsoft.com/office/drawing/2014/main" id="{B7726A5D-2A9E-42A2-9DA9-362B3611C3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1935" y="2538723"/>
                <a:ext cx="27023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73" name="Group 147">
                <a:extLst>
                  <a:ext uri="{FF2B5EF4-FFF2-40B4-BE49-F238E27FC236}">
                    <a16:creationId xmlns:a16="http://schemas.microsoft.com/office/drawing/2014/main" id="{D729CE30-1A17-4D9D-8FE6-6AEA09B1F0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05543" y="2359081"/>
                <a:ext cx="424846" cy="425006"/>
                <a:chOff x="4380" y="3764"/>
                <a:chExt cx="388" cy="388"/>
              </a:xfrm>
            </p:grpSpPr>
            <p:sp>
              <p:nvSpPr>
                <p:cNvPr id="176" name="Arc 148 2 1">
                  <a:extLst>
                    <a:ext uri="{FF2B5EF4-FFF2-40B4-BE49-F238E27FC236}">
                      <a16:creationId xmlns:a16="http://schemas.microsoft.com/office/drawing/2014/main" id="{FB6E3AE8-750C-44B9-89B1-D5891C2912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Arc 149 2 1">
                  <a:extLst>
                    <a:ext uri="{FF2B5EF4-FFF2-40B4-BE49-F238E27FC236}">
                      <a16:creationId xmlns:a16="http://schemas.microsoft.com/office/drawing/2014/main" id="{62DC42C5-3D25-49DE-AB44-93F1E60821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74" name="Line 150 2 1">
                <a:extLst>
                  <a:ext uri="{FF2B5EF4-FFF2-40B4-BE49-F238E27FC236}">
                    <a16:creationId xmlns:a16="http://schemas.microsoft.com/office/drawing/2014/main" id="{6937CE4E-DC5B-4B3D-9D84-CB6CA1C9A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5195" y="2770942"/>
                <a:ext cx="0" cy="19716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5" name="Line 151 2 1">
                <a:extLst>
                  <a:ext uri="{FF2B5EF4-FFF2-40B4-BE49-F238E27FC236}">
                    <a16:creationId xmlns:a16="http://schemas.microsoft.com/office/drawing/2014/main" id="{B8D189EC-F782-406D-973D-56E528D8A0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0389" y="2775324"/>
                <a:ext cx="0" cy="19716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Arc 164 2 1">
                <a:extLst>
                  <a:ext uri="{FF2B5EF4-FFF2-40B4-BE49-F238E27FC236}">
                    <a16:creationId xmlns:a16="http://schemas.microsoft.com/office/drawing/2014/main" id="{AC8FC8AD-DAC4-4D06-9512-E5C9920C12D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33077" y="2362367"/>
                <a:ext cx="378857" cy="55316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Arc 165 2 1">
                <a:extLst>
                  <a:ext uri="{FF2B5EF4-FFF2-40B4-BE49-F238E27FC236}">
                    <a16:creationId xmlns:a16="http://schemas.microsoft.com/office/drawing/2014/main" id="{D986BCBD-7C75-4B2F-AED2-6F41C715DD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31624" y="2540913"/>
                <a:ext cx="280311" cy="37790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Arc 166 2 1">
                <a:extLst>
                  <a:ext uri="{FF2B5EF4-FFF2-40B4-BE49-F238E27FC236}">
                    <a16:creationId xmlns:a16="http://schemas.microsoft.com/office/drawing/2014/main" id="{85B0E7A9-1C83-47FE-AA79-C5B2310FC55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08630" y="2494907"/>
                <a:ext cx="296735" cy="420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Arc 167 2 1">
                <a:extLst>
                  <a:ext uri="{FF2B5EF4-FFF2-40B4-BE49-F238E27FC236}">
                    <a16:creationId xmlns:a16="http://schemas.microsoft.com/office/drawing/2014/main" id="{2E3BAE36-6CAB-4FCA-B98F-6E3C3C00176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88921" y="2455474"/>
                <a:ext cx="313159" cy="46005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Arc 168 2 1">
                <a:extLst>
                  <a:ext uri="{FF2B5EF4-FFF2-40B4-BE49-F238E27FC236}">
                    <a16:creationId xmlns:a16="http://schemas.microsoft.com/office/drawing/2014/main" id="{7CF26702-DD16-4586-8566-BA1ADD4A6D1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65926" y="2416040"/>
                <a:ext cx="332869" cy="49620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2" name="Rectangle 189 2 1">
                <a:extLst>
                  <a:ext uri="{FF2B5EF4-FFF2-40B4-BE49-F238E27FC236}">
                    <a16:creationId xmlns:a16="http://schemas.microsoft.com/office/drawing/2014/main" id="{A2B19F1A-C2BB-4B0B-9C60-5C331324F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161" y="2372225"/>
                <a:ext cx="394187" cy="15773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190 2 1">
                <a:extLst>
                  <a:ext uri="{FF2B5EF4-FFF2-40B4-BE49-F238E27FC236}">
                    <a16:creationId xmlns:a16="http://schemas.microsoft.com/office/drawing/2014/main" id="{1A49391F-7868-43E4-AB26-40AADBF5A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4873" y="1621910"/>
                <a:ext cx="32849" cy="3198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0A183EF0-54E8-4256-B866-7297A5F3D3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6" y="998853"/>
                <a:ext cx="224000" cy="216381"/>
              </a:xfrm>
              <a:prstGeom prst="rect">
                <a:avLst/>
              </a:prstGeom>
              <a:noFill/>
            </p:spPr>
          </p:pic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0EAD8AA5-857B-4E00-8104-1D870446D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12" y="2078411"/>
                <a:ext cx="103961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64831AD3-E2CC-4C21-9242-1FEFA5998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12" y="368801"/>
                <a:ext cx="3626904" cy="0"/>
              </a:xfrm>
              <a:prstGeom prst="line">
                <a:avLst/>
              </a:prstGeom>
              <a:ln w="3810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Line 140 2 1">
                <a:extLst>
                  <a:ext uri="{FF2B5EF4-FFF2-40B4-BE49-F238E27FC236}">
                    <a16:creationId xmlns:a16="http://schemas.microsoft.com/office/drawing/2014/main" id="{77CB65DE-63A8-46E1-B371-33416522A8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2305" y="368801"/>
                <a:ext cx="11497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1557" y="1617861"/>
                <a:ext cx="336338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490" y="380439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5014" y="892187"/>
                <a:ext cx="614095" cy="214857"/>
              </a:xfrm>
              <a:prstGeom prst="rect">
                <a:avLst/>
              </a:prstGeom>
              <a:noFill/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A17117-0CA1-47D0-A3CC-5F608710D1F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647" y="2389196"/>
              <a:ext cx="175238" cy="227048"/>
            </a:xfrm>
            <a:prstGeom prst="rect">
              <a:avLst/>
            </a:prstGeom>
          </p:spPr>
        </p:pic>
        <p:sp>
          <p:nvSpPr>
            <p:cNvPr id="196" name="Line 6 3 1">
              <a:extLst>
                <a:ext uri="{FF2B5EF4-FFF2-40B4-BE49-F238E27FC236}">
                  <a16:creationId xmlns:a16="http://schemas.microsoft.com/office/drawing/2014/main" id="{B6FB7CBE-D070-44A9-8DCF-56248F46FD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1740" y="2291958"/>
              <a:ext cx="285689" cy="1161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C69C7C7-F5F6-42A7-A461-A69F48EA6612}"/>
              </a:ext>
            </a:extLst>
          </p:cNvPr>
          <p:cNvGrpSpPr/>
          <p:nvPr/>
        </p:nvGrpSpPr>
        <p:grpSpPr>
          <a:xfrm>
            <a:off x="1887728" y="1491105"/>
            <a:ext cx="7343648" cy="3038223"/>
            <a:chOff x="1887728" y="1491105"/>
            <a:chExt cx="7343648" cy="30382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4" b="1356"/>
            <a:stretch/>
          </p:blipFill>
          <p:spPr>
            <a:xfrm>
              <a:off x="5244592" y="1987295"/>
              <a:ext cx="3986784" cy="254203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728" y="19872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5445760" y="22250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6596" y="14911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8073" y="15554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7CD9F37-FA7F-44F6-9CE5-8A03FCEA07EE}"/>
              </a:ext>
            </a:extLst>
          </p:cNvPr>
          <p:cNvGrpSpPr/>
          <p:nvPr/>
        </p:nvGrpSpPr>
        <p:grpSpPr>
          <a:xfrm>
            <a:off x="555898" y="438529"/>
            <a:ext cx="8161740" cy="5114621"/>
            <a:chOff x="555898" y="438529"/>
            <a:chExt cx="8161740" cy="511462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7D2447A-6777-424B-B2A5-841DB6891902}"/>
                </a:ext>
              </a:extLst>
            </p:cNvPr>
            <p:cNvGrpSpPr/>
            <p:nvPr/>
          </p:nvGrpSpPr>
          <p:grpSpPr>
            <a:xfrm>
              <a:off x="555898" y="438529"/>
              <a:ext cx="7441148" cy="4960140"/>
              <a:chOff x="555898" y="438529"/>
              <a:chExt cx="7441148" cy="496014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27C5546-6D67-4C82-B8EE-03C41BF4AC76}"/>
                  </a:ext>
                </a:extLst>
              </p:cNvPr>
              <p:cNvGrpSpPr/>
              <p:nvPr/>
            </p:nvGrpSpPr>
            <p:grpSpPr>
              <a:xfrm>
                <a:off x="555898" y="438529"/>
                <a:ext cx="7441148" cy="4853554"/>
                <a:chOff x="555898" y="438529"/>
                <a:chExt cx="7441148" cy="4853554"/>
              </a:xfrm>
            </p:grpSpPr>
            <p:sp>
              <p:nvSpPr>
                <p:cNvPr id="4" name="Freeform 6 1">
                  <a:extLst>
                    <a:ext uri="{FF2B5EF4-FFF2-40B4-BE49-F238E27FC236}">
                      <a16:creationId xmlns:a16="http://schemas.microsoft.com/office/drawing/2014/main" id="{57C7CB09-8C87-4DA8-BFE7-4720504CA6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8200" y="1132840"/>
                  <a:ext cx="2971800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EA9E03FD-BCAA-462D-A6C4-B19647011DF4}"/>
                    </a:ext>
                  </a:extLst>
                </p:cNvPr>
                <p:cNvGrpSpPr/>
                <p:nvPr/>
              </p:nvGrpSpPr>
              <p:grpSpPr>
                <a:xfrm>
                  <a:off x="1100471" y="922612"/>
                  <a:ext cx="482269" cy="420455"/>
                  <a:chOff x="4446109" y="2103464"/>
                  <a:chExt cx="482269" cy="420455"/>
                </a:xfrm>
              </p:grpSpPr>
              <p:sp>
                <p:nvSpPr>
                  <p:cNvPr id="14" name="AutoShape 174 1">
                    <a:extLst>
                      <a:ext uri="{FF2B5EF4-FFF2-40B4-BE49-F238E27FC236}">
                        <a16:creationId xmlns:a16="http://schemas.microsoft.com/office/drawing/2014/main" id="{56EFD6BF-292F-40DF-B258-F43A90D892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506392" y="2103464"/>
                    <a:ext cx="361702" cy="228043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" name="Line 175 1">
                    <a:extLst>
                      <a:ext uri="{FF2B5EF4-FFF2-40B4-BE49-F238E27FC236}">
                        <a16:creationId xmlns:a16="http://schemas.microsoft.com/office/drawing/2014/main" id="{D3B90883-7651-4669-9F16-25B26B0C4A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46109" y="2395643"/>
                    <a:ext cx="48226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" name="Line 176 1">
                    <a:extLst>
                      <a:ext uri="{FF2B5EF4-FFF2-40B4-BE49-F238E27FC236}">
                        <a16:creationId xmlns:a16="http://schemas.microsoft.com/office/drawing/2014/main" id="{01FA9449-E78B-4BF7-B218-7190FC3DED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06392" y="2459782"/>
                    <a:ext cx="36170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" name="Line 177 1">
                    <a:extLst>
                      <a:ext uri="{FF2B5EF4-FFF2-40B4-BE49-F238E27FC236}">
                        <a16:creationId xmlns:a16="http://schemas.microsoft.com/office/drawing/2014/main" id="{BE0340DA-996F-4A74-B664-787686F309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76723" y="2523919"/>
                    <a:ext cx="21852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DB7BD84-8132-4086-957B-E575587CE082}"/>
                    </a:ext>
                  </a:extLst>
                </p:cNvPr>
                <p:cNvSpPr/>
                <p:nvPr/>
              </p:nvSpPr>
              <p:spPr>
                <a:xfrm rot="10800000">
                  <a:off x="2202943" y="4857704"/>
                  <a:ext cx="337768" cy="332771"/>
                </a:xfrm>
                <a:custGeom>
                  <a:avLst/>
                  <a:gdLst>
                    <a:gd name="connsiteX0" fmla="*/ 0 w 1607820"/>
                    <a:gd name="connsiteY0" fmla="*/ 0 h 1651977"/>
                    <a:gd name="connsiteX1" fmla="*/ 1607820 w 1607820"/>
                    <a:gd name="connsiteY1" fmla="*/ 1651977 h 1651977"/>
                    <a:gd name="connsiteX2" fmla="*/ 0 w 1607820"/>
                    <a:gd name="connsiteY2" fmla="*/ 1651977 h 1651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7820" h="1651977">
                      <a:moveTo>
                        <a:pt x="0" y="0"/>
                      </a:moveTo>
                      <a:cubicBezTo>
                        <a:pt x="887974" y="0"/>
                        <a:pt x="1607820" y="739615"/>
                        <a:pt x="1607820" y="1651977"/>
                      </a:cubicBezTo>
                      <a:lnTo>
                        <a:pt x="0" y="1651977"/>
                      </a:lnTo>
                      <a:close/>
                    </a:path>
                  </a:pathLst>
                </a:custGeom>
                <a:solidFill>
                  <a:srgbClr val="0563C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 6 2">
                  <a:extLst>
                    <a:ext uri="{FF2B5EF4-FFF2-40B4-BE49-F238E27FC236}">
                      <a16:creationId xmlns:a16="http://schemas.microsoft.com/office/drawing/2014/main" id="{7B751F98-52F3-4976-A046-ECC629A487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2202945" y="4100496"/>
                  <a:ext cx="337765" cy="80552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2" name="Freeform 6 3">
                  <a:extLst>
                    <a:ext uri="{FF2B5EF4-FFF2-40B4-BE49-F238E27FC236}">
                      <a16:creationId xmlns:a16="http://schemas.microsoft.com/office/drawing/2014/main" id="{9A71CA6B-FF7B-493E-98E3-C91CEFB379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2874558" y="4486679"/>
                  <a:ext cx="337765" cy="106983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6 4">
                  <a:extLst>
                    <a:ext uri="{FF2B5EF4-FFF2-40B4-BE49-F238E27FC236}">
                      <a16:creationId xmlns:a16="http://schemas.microsoft.com/office/drawing/2014/main" id="{F32E82B1-F14B-4EDA-8218-D6B73A05EE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3428" y="4021455"/>
                  <a:ext cx="289901" cy="86487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Arc 11">
                  <a:extLst>
                    <a:ext uri="{FF2B5EF4-FFF2-40B4-BE49-F238E27FC236}">
                      <a16:creationId xmlns:a16="http://schemas.microsoft.com/office/drawing/2014/main" id="{C6451BFB-CAA6-456A-8990-C897C6436C7F}"/>
                    </a:ext>
                  </a:extLst>
                </p:cNvPr>
                <p:cNvSpPr/>
                <p:nvPr/>
              </p:nvSpPr>
              <p:spPr>
                <a:xfrm flipH="1">
                  <a:off x="2443538" y="3669480"/>
                  <a:ext cx="1755648" cy="1163421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Arc 83">
                  <a:extLst>
                    <a:ext uri="{FF2B5EF4-FFF2-40B4-BE49-F238E27FC236}">
                      <a16:creationId xmlns:a16="http://schemas.microsoft.com/office/drawing/2014/main" id="{71DF734D-5A0F-4A39-80B0-153C18B99726}"/>
                    </a:ext>
                  </a:extLst>
                </p:cNvPr>
                <p:cNvSpPr/>
                <p:nvPr/>
              </p:nvSpPr>
              <p:spPr>
                <a:xfrm>
                  <a:off x="555898" y="3665999"/>
                  <a:ext cx="1750978" cy="1163421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 6 5">
                  <a:extLst>
                    <a:ext uri="{FF2B5EF4-FFF2-40B4-BE49-F238E27FC236}">
                      <a16:creationId xmlns:a16="http://schemas.microsoft.com/office/drawing/2014/main" id="{63CD7D0A-761A-4A7E-B4F4-46AE9D6A5F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5246" y="1143000"/>
                  <a:ext cx="2971800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929B1060-9895-4E6D-9B2F-6D401D0AEFEF}"/>
                    </a:ext>
                  </a:extLst>
                </p:cNvPr>
                <p:cNvGrpSpPr/>
                <p:nvPr/>
              </p:nvGrpSpPr>
              <p:grpSpPr>
                <a:xfrm>
                  <a:off x="5287517" y="932772"/>
                  <a:ext cx="482269" cy="420455"/>
                  <a:chOff x="4446109" y="2103464"/>
                  <a:chExt cx="482269" cy="420455"/>
                </a:xfrm>
              </p:grpSpPr>
              <p:sp>
                <p:nvSpPr>
                  <p:cNvPr id="94" name="AutoShape 174 2">
                    <a:extLst>
                      <a:ext uri="{FF2B5EF4-FFF2-40B4-BE49-F238E27FC236}">
                        <a16:creationId xmlns:a16="http://schemas.microsoft.com/office/drawing/2014/main" id="{23FB582D-21B0-4157-A485-1456DC2A63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506392" y="2103464"/>
                    <a:ext cx="361702" cy="228043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95" name="Line 175 2">
                    <a:extLst>
                      <a:ext uri="{FF2B5EF4-FFF2-40B4-BE49-F238E27FC236}">
                        <a16:creationId xmlns:a16="http://schemas.microsoft.com/office/drawing/2014/main" id="{7A1233CF-8AA0-49F0-85DA-2679D0A9C6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46109" y="2395643"/>
                    <a:ext cx="48226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6" name="Line 176 2">
                    <a:extLst>
                      <a:ext uri="{FF2B5EF4-FFF2-40B4-BE49-F238E27FC236}">
                        <a16:creationId xmlns:a16="http://schemas.microsoft.com/office/drawing/2014/main" id="{59CAEBE5-A3F1-4203-AF84-96C94A0323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06392" y="2459782"/>
                    <a:ext cx="36170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7" name="Line 177 2">
                    <a:extLst>
                      <a:ext uri="{FF2B5EF4-FFF2-40B4-BE49-F238E27FC236}">
                        <a16:creationId xmlns:a16="http://schemas.microsoft.com/office/drawing/2014/main" id="{8EA50985-6C5E-4008-9BD0-16FB1E983D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76723" y="2523919"/>
                    <a:ext cx="21852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72A777ED-A07D-4B34-87F5-D5B53E8C675E}"/>
                    </a:ext>
                  </a:extLst>
                </p:cNvPr>
                <p:cNvSpPr/>
                <p:nvPr/>
              </p:nvSpPr>
              <p:spPr>
                <a:xfrm rot="10800000">
                  <a:off x="6389989" y="4857704"/>
                  <a:ext cx="337768" cy="332771"/>
                </a:xfrm>
                <a:custGeom>
                  <a:avLst/>
                  <a:gdLst>
                    <a:gd name="connsiteX0" fmla="*/ 0 w 1607820"/>
                    <a:gd name="connsiteY0" fmla="*/ 0 h 1651977"/>
                    <a:gd name="connsiteX1" fmla="*/ 1607820 w 1607820"/>
                    <a:gd name="connsiteY1" fmla="*/ 1651977 h 1651977"/>
                    <a:gd name="connsiteX2" fmla="*/ 0 w 1607820"/>
                    <a:gd name="connsiteY2" fmla="*/ 1651977 h 1651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7820" h="1651977">
                      <a:moveTo>
                        <a:pt x="0" y="0"/>
                      </a:moveTo>
                      <a:cubicBezTo>
                        <a:pt x="887974" y="0"/>
                        <a:pt x="1607820" y="739615"/>
                        <a:pt x="1607820" y="1651977"/>
                      </a:cubicBezTo>
                      <a:lnTo>
                        <a:pt x="0" y="165197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 6 6">
                  <a:extLst>
                    <a:ext uri="{FF2B5EF4-FFF2-40B4-BE49-F238E27FC236}">
                      <a16:creationId xmlns:a16="http://schemas.microsoft.com/office/drawing/2014/main" id="{8CFC8880-E90E-4FAC-85FF-870A9B020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6389990" y="4100493"/>
                  <a:ext cx="337765" cy="805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0" name="Freeform 6 7">
                  <a:extLst>
                    <a:ext uri="{FF2B5EF4-FFF2-40B4-BE49-F238E27FC236}">
                      <a16:creationId xmlns:a16="http://schemas.microsoft.com/office/drawing/2014/main" id="{139D53E3-273F-4D4E-A5E4-B1418A0779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7052812" y="4486679"/>
                  <a:ext cx="337765" cy="106983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969FC2D8-0390-48FB-A375-EB9B58BAA77D}"/>
                    </a:ext>
                  </a:extLst>
                </p:cNvPr>
                <p:cNvSpPr/>
                <p:nvPr/>
              </p:nvSpPr>
              <p:spPr bwMode="auto">
                <a:xfrm rot="5400000">
                  <a:off x="7631100" y="4974910"/>
                  <a:ext cx="268607" cy="914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99" name="Freeform 6 8">
                  <a:extLst>
                    <a:ext uri="{FF2B5EF4-FFF2-40B4-BE49-F238E27FC236}">
                      <a16:creationId xmlns:a16="http://schemas.microsoft.com/office/drawing/2014/main" id="{D1AE7EA1-56B1-486B-BEF5-11432587E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6413248" y="469396"/>
                  <a:ext cx="290826" cy="369111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B3E037F-588D-4F2C-ADBF-A524E0847950}"/>
                    </a:ext>
                  </a:extLst>
                </p:cNvPr>
                <p:cNvSpPr/>
                <p:nvPr/>
              </p:nvSpPr>
              <p:spPr bwMode="auto">
                <a:xfrm>
                  <a:off x="6448425" y="438531"/>
                  <a:ext cx="219075" cy="914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24" name="Arrow: Right 23">
                  <a:extLst>
                    <a:ext uri="{FF2B5EF4-FFF2-40B4-BE49-F238E27FC236}">
                      <a16:creationId xmlns:a16="http://schemas.microsoft.com/office/drawing/2014/main" id="{8C092474-DAC6-4CEB-A137-36BC6FB4AC79}"/>
                    </a:ext>
                  </a:extLst>
                </p:cNvPr>
                <p:cNvSpPr/>
                <p:nvPr/>
              </p:nvSpPr>
              <p:spPr bwMode="auto">
                <a:xfrm>
                  <a:off x="3544637" y="4749167"/>
                  <a:ext cx="620057" cy="542916"/>
                </a:xfrm>
                <a:prstGeom prst="rightArrow">
                  <a:avLst>
                    <a:gd name="adj1" fmla="val 50000"/>
                    <a:gd name="adj2" fmla="val 55594"/>
                  </a:avLst>
                </a:prstGeom>
                <a:solidFill>
                  <a:srgbClr val="0563C1"/>
                </a:solidFill>
                <a:ln w="12700">
                  <a:solidFill>
                    <a:srgbClr val="0563C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101" name="Left Brace 100">
                  <a:extLst>
                    <a:ext uri="{FF2B5EF4-FFF2-40B4-BE49-F238E27FC236}">
                      <a16:creationId xmlns:a16="http://schemas.microsoft.com/office/drawing/2014/main" id="{02177F7C-3FD9-4342-9167-329B031E6D16}"/>
                    </a:ext>
                  </a:extLst>
                </p:cNvPr>
                <p:cNvSpPr/>
                <p:nvPr/>
              </p:nvSpPr>
              <p:spPr>
                <a:xfrm rot="10800000">
                  <a:off x="6767121" y="438529"/>
                  <a:ext cx="337767" cy="3698765"/>
                </a:xfrm>
                <a:prstGeom prst="leftBrace">
                  <a:avLst>
                    <a:gd name="adj1" fmla="val 32109"/>
                    <a:gd name="adj2" fmla="val 90328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Left Brace 102">
                  <a:extLst>
                    <a:ext uri="{FF2B5EF4-FFF2-40B4-BE49-F238E27FC236}">
                      <a16:creationId xmlns:a16="http://schemas.microsoft.com/office/drawing/2014/main" id="{E1AE29F3-2B12-4136-8604-14DF3A742274}"/>
                    </a:ext>
                  </a:extLst>
                </p:cNvPr>
                <p:cNvSpPr/>
                <p:nvPr/>
              </p:nvSpPr>
              <p:spPr>
                <a:xfrm>
                  <a:off x="5984857" y="4124601"/>
                  <a:ext cx="337767" cy="624565"/>
                </a:xfrm>
                <a:prstGeom prst="leftBrace">
                  <a:avLst>
                    <a:gd name="adj1" fmla="val 32109"/>
                    <a:gd name="adj2" fmla="val 82288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C6ABB40-5324-4E8E-A704-FB4416D8D1F9}"/>
                  </a:ext>
                </a:extLst>
              </p:cNvPr>
              <p:cNvSpPr/>
              <p:nvPr/>
            </p:nvSpPr>
            <p:spPr bwMode="auto">
              <a:xfrm>
                <a:off x="1987062" y="4162129"/>
                <a:ext cx="1822938" cy="123654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1E6F1700-BD76-4C1F-A286-5EE4A811E70F}"/>
                  </a:ext>
                </a:extLst>
              </p:cNvPr>
              <p:cNvCxnSpPr>
                <a:cxnSpLocks/>
                <a:stCxn id="2" idx="3"/>
              </p:cNvCxnSpPr>
              <p:nvPr/>
            </p:nvCxnSpPr>
            <p:spPr>
              <a:xfrm flipH="1" flipV="1">
                <a:off x="1597876" y="5190475"/>
                <a:ext cx="656149" cy="27107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7779E04-41DE-4539-BDDD-87484AFC87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06" y="4829420"/>
              <a:ext cx="930809" cy="72373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A88D3F-7F3E-4F0E-BC1A-ADDFE41A696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625" y="4325028"/>
              <a:ext cx="1257115" cy="7237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C415A0-D885-4B85-AEB0-4312C0E61E9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453" y="643161"/>
              <a:ext cx="1441185" cy="307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D59CC-3EF5-4EF2-AB6D-A4ACECB7D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48" y="1600097"/>
            <a:ext cx="1286054" cy="1467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AA4E82-EE7E-460B-9AA0-02748C492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484" y="1764234"/>
            <a:ext cx="1438781" cy="1438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305882-389D-450B-91AE-EE58C2E07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484" y="1914234"/>
            <a:ext cx="1438781" cy="14387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4A09EF-71C2-4D4B-A2F2-2E2181FE1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484" y="2064234"/>
            <a:ext cx="1438781" cy="14387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EACA0-0526-43D9-8235-6FE39656C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213" y="1043637"/>
            <a:ext cx="1603387" cy="1591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E1210C-884B-42B5-B8D8-BA42A1A99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961" y="532100"/>
            <a:ext cx="2139881" cy="20118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876284-A405-49A4-B260-19B1AE175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75" y="2514234"/>
            <a:ext cx="1755800" cy="14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22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9F2C27A-2210-421A-B020-080E07B107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45" y="5414688"/>
            <a:ext cx="6808374" cy="53180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CACD3B0-20DF-4261-A9A9-3946F47F46BF}"/>
              </a:ext>
            </a:extLst>
          </p:cNvPr>
          <p:cNvGrpSpPr/>
          <p:nvPr/>
        </p:nvGrpSpPr>
        <p:grpSpPr>
          <a:xfrm>
            <a:off x="3026545" y="202972"/>
            <a:ext cx="5599295" cy="5089111"/>
            <a:chOff x="3026545" y="202972"/>
            <a:chExt cx="5599295" cy="5089111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sp>
          <p:nvSpPr>
            <p:cNvPr id="14" name="AutoShape 174">
              <a:extLst>
                <a:ext uri="{FF2B5EF4-FFF2-40B4-BE49-F238E27FC236}">
                  <a16:creationId xmlns:a16="http://schemas.microsoft.com/office/drawing/2014/main" id="{56EFD6BF-292F-40DF-B258-F43A90D892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77714" y="922612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Line 175">
              <a:extLst>
                <a:ext uri="{FF2B5EF4-FFF2-40B4-BE49-F238E27FC236}">
                  <a16:creationId xmlns:a16="http://schemas.microsoft.com/office/drawing/2014/main" id="{D3B90883-7651-4669-9F16-25B26B0C4A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431" y="1214791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176">
              <a:extLst>
                <a:ext uri="{FF2B5EF4-FFF2-40B4-BE49-F238E27FC236}">
                  <a16:creationId xmlns:a16="http://schemas.microsoft.com/office/drawing/2014/main" id="{01FA9449-E78B-4BF7-B218-7190FC3DE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714" y="1278930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177">
              <a:extLst>
                <a:ext uri="{FF2B5EF4-FFF2-40B4-BE49-F238E27FC236}">
                  <a16:creationId xmlns:a16="http://schemas.microsoft.com/office/drawing/2014/main" id="{BE0340DA-996F-4A74-B664-787686F309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045" y="1343067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F523EE9-E261-42EC-B713-17DD7BB9C02C}"/>
              </a:ext>
            </a:extLst>
          </p:cNvPr>
          <p:cNvGrpSpPr/>
          <p:nvPr/>
        </p:nvGrpSpPr>
        <p:grpSpPr>
          <a:xfrm>
            <a:off x="1476635" y="911984"/>
            <a:ext cx="9766268" cy="5776934"/>
            <a:chOff x="1476635" y="911984"/>
            <a:chExt cx="9766268" cy="577693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42389C75-2F09-4EAA-9186-12F16B48BF85}"/>
                </a:ext>
              </a:extLst>
            </p:cNvPr>
            <p:cNvGrpSpPr/>
            <p:nvPr/>
          </p:nvGrpSpPr>
          <p:grpSpPr>
            <a:xfrm>
              <a:off x="1476635" y="962000"/>
              <a:ext cx="9766268" cy="5726918"/>
              <a:chOff x="2541890" y="777250"/>
              <a:chExt cx="9766268" cy="5726918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BE004FE-7E9E-4840-8BDD-27A3A5095700}"/>
                  </a:ext>
                </a:extLst>
              </p:cNvPr>
              <p:cNvGrpSpPr/>
              <p:nvPr/>
            </p:nvGrpSpPr>
            <p:grpSpPr>
              <a:xfrm>
                <a:off x="2541890" y="1008034"/>
                <a:ext cx="7254834" cy="4572185"/>
                <a:chOff x="1547720" y="1378874"/>
                <a:chExt cx="7254834" cy="4572185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48D0F686-BD75-4C2A-A32C-447084CDF18B}"/>
                    </a:ext>
                  </a:extLst>
                </p:cNvPr>
                <p:cNvGrpSpPr/>
                <p:nvPr/>
              </p:nvGrpSpPr>
              <p:grpSpPr>
                <a:xfrm>
                  <a:off x="1547720" y="1471716"/>
                  <a:ext cx="7254834" cy="4479343"/>
                  <a:chOff x="2616200" y="1995489"/>
                  <a:chExt cx="9677172" cy="5491160"/>
                </a:xfrm>
              </p:grpSpPr>
              <p:sp>
                <p:nvSpPr>
                  <p:cNvPr id="23" name="Freeform 2397">
                    <a:extLst>
                      <a:ext uri="{FF2B5EF4-FFF2-40B4-BE49-F238E27FC236}">
                        <a16:creationId xmlns:a16="http://schemas.microsoft.com/office/drawing/2014/main" id="{1017739F-9FF0-4A80-80F9-85EAC2AA6D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6200" y="2817814"/>
                    <a:ext cx="4322763" cy="301625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" name="Freeform 2396">
                    <a:extLst>
                      <a:ext uri="{FF2B5EF4-FFF2-40B4-BE49-F238E27FC236}">
                        <a16:creationId xmlns:a16="http://schemas.microsoft.com/office/drawing/2014/main" id="{D2FFE8C9-DD30-43C4-BBD8-A4A8AB42D3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6200" y="1995489"/>
                    <a:ext cx="4322763" cy="383857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" name="Freeform 2399">
                    <a:extLst>
                      <a:ext uri="{FF2B5EF4-FFF2-40B4-BE49-F238E27FC236}">
                        <a16:creationId xmlns:a16="http://schemas.microsoft.com/office/drawing/2014/main" id="{4142C53E-A8C5-4F7A-82EE-F40282FFC3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125" y="2465388"/>
                    <a:ext cx="3046413" cy="969962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bg1"/>
                  </a:solidFill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2401">
                    <a:extLst>
                      <a:ext uri="{FF2B5EF4-FFF2-40B4-BE49-F238E27FC236}">
                        <a16:creationId xmlns:a16="http://schemas.microsoft.com/office/drawing/2014/main" id="{8EC8D623-B676-49EF-959B-798AEBF6A7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125" y="3046413"/>
                    <a:ext cx="3046413" cy="388937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" name="Rectangle 2400 1">
                    <a:extLst>
                      <a:ext uri="{FF2B5EF4-FFF2-40B4-BE49-F238E27FC236}">
                        <a16:creationId xmlns:a16="http://schemas.microsoft.com/office/drawing/2014/main" id="{749913FF-963D-4880-801B-5DC0E104E8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94389" y="3367088"/>
                    <a:ext cx="160337" cy="157162"/>
                  </a:xfrm>
                  <a:prstGeom prst="rect">
                    <a:avLst/>
                  </a:prstGeom>
                  <a:solidFill>
                    <a:schemeClr val="hlink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" name="Line 2402">
                    <a:extLst>
                      <a:ext uri="{FF2B5EF4-FFF2-40B4-BE49-F238E27FC236}">
                        <a16:creationId xmlns:a16="http://schemas.microsoft.com/office/drawing/2014/main" id="{4CB05190-B914-4F8F-9BEA-C67FFAD547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696906" y="2119313"/>
                    <a:ext cx="0" cy="69373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" name="Line 2403">
                    <a:extLst>
                      <a:ext uri="{FF2B5EF4-FFF2-40B4-BE49-F238E27FC236}">
                        <a16:creationId xmlns:a16="http://schemas.microsoft.com/office/drawing/2014/main" id="{5BBC87CE-B8CE-4E59-B0EE-58EE94CD8F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8706431" y="3028949"/>
                    <a:ext cx="0" cy="33214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38" name="Rectangle 2407">
                    <a:extLst>
                      <a:ext uri="{FF2B5EF4-FFF2-40B4-BE49-F238E27FC236}">
                        <a16:creationId xmlns:a16="http://schemas.microsoft.com/office/drawing/2014/main" id="{A6599C06-044E-4F99-B5F2-A839AE16CC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81463" y="3011488"/>
                    <a:ext cx="215900" cy="364807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9" name="Group 2412">
                    <a:extLst>
                      <a:ext uri="{FF2B5EF4-FFF2-40B4-BE49-F238E27FC236}">
                        <a16:creationId xmlns:a16="http://schemas.microsoft.com/office/drawing/2014/main" id="{C32742F8-04CA-4E69-8046-DEAC2BF4D18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049713" y="3084513"/>
                    <a:ext cx="279400" cy="3379787"/>
                    <a:chOff x="2281" y="1943"/>
                    <a:chExt cx="167" cy="1474"/>
                  </a:xfrm>
                </p:grpSpPr>
                <p:sp>
                  <p:nvSpPr>
                    <p:cNvPr id="41" name="Line 2408 1">
                      <a:extLst>
                        <a:ext uri="{FF2B5EF4-FFF2-40B4-BE49-F238E27FC236}">
                          <a16:creationId xmlns:a16="http://schemas.microsoft.com/office/drawing/2014/main" id="{E2A916F6-34AE-4DE3-9AB9-47D869A797F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81" y="1943"/>
                      <a:ext cx="0" cy="147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" name="Line 2409">
                      <a:extLst>
                        <a:ext uri="{FF2B5EF4-FFF2-40B4-BE49-F238E27FC236}">
                          <a16:creationId xmlns:a16="http://schemas.microsoft.com/office/drawing/2014/main" id="{F4368D36-03C8-460B-B889-F82DACE4A1A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48" y="1943"/>
                      <a:ext cx="0" cy="147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3" name="Line 2410">
                    <a:extLst>
                      <a:ext uri="{FF2B5EF4-FFF2-40B4-BE49-F238E27FC236}">
                        <a16:creationId xmlns:a16="http://schemas.microsoft.com/office/drawing/2014/main" id="{E872F515-8C36-43CD-B770-9672D48A14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176714" y="5881628"/>
                    <a:ext cx="0" cy="6096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Freeform 2411 1">
                    <a:extLst>
                      <a:ext uri="{FF2B5EF4-FFF2-40B4-BE49-F238E27FC236}">
                        <a16:creationId xmlns:a16="http://schemas.microsoft.com/office/drawing/2014/main" id="{D05DBF6F-7702-434C-B64E-862FFF2687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9101" y="2951163"/>
                    <a:ext cx="117475" cy="4535486"/>
                  </a:xfrm>
                  <a:custGeom>
                    <a:avLst/>
                    <a:gdLst/>
                    <a:ahLst/>
                    <a:cxnLst>
                      <a:cxn ang="0">
                        <a:pos x="74" y="56"/>
                      </a:cxn>
                      <a:cxn ang="0">
                        <a:pos x="15" y="187"/>
                      </a:cxn>
                      <a:cxn ang="0">
                        <a:pos x="6" y="2474"/>
                      </a:cxn>
                      <a:cxn ang="0">
                        <a:pos x="50" y="2483"/>
                      </a:cxn>
                      <a:cxn ang="0">
                        <a:pos x="59" y="1549"/>
                      </a:cxn>
                      <a:cxn ang="0">
                        <a:pos x="50" y="100"/>
                      </a:cxn>
                    </a:cxnLst>
                    <a:rect l="0" t="0" r="r" b="b"/>
                    <a:pathLst>
                      <a:path w="74" h="2857">
                        <a:moveTo>
                          <a:pt x="74" y="56"/>
                        </a:moveTo>
                        <a:cubicBezTo>
                          <a:pt x="64" y="78"/>
                          <a:pt x="14" y="0"/>
                          <a:pt x="15" y="187"/>
                        </a:cubicBezTo>
                        <a:cubicBezTo>
                          <a:pt x="16" y="374"/>
                          <a:pt x="0" y="2091"/>
                          <a:pt x="6" y="2474"/>
                        </a:cubicBezTo>
                        <a:cubicBezTo>
                          <a:pt x="12" y="2857"/>
                          <a:pt x="41" y="2637"/>
                          <a:pt x="50" y="2483"/>
                        </a:cubicBezTo>
                        <a:cubicBezTo>
                          <a:pt x="59" y="2329"/>
                          <a:pt x="59" y="1946"/>
                          <a:pt x="59" y="1549"/>
                        </a:cubicBezTo>
                        <a:cubicBezTo>
                          <a:pt x="59" y="1152"/>
                          <a:pt x="58" y="626"/>
                          <a:pt x="50" y="10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" name="Line 2414">
                    <a:extLst>
                      <a:ext uri="{FF2B5EF4-FFF2-40B4-BE49-F238E27FC236}">
                        <a16:creationId xmlns:a16="http://schemas.microsoft.com/office/drawing/2014/main" id="{066EE571-BD08-4C7D-9AFD-D019A31537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11925" y="3021013"/>
                    <a:ext cx="5781447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prstDash val="lgDash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" name="Line 2415">
                    <a:extLst>
                      <a:ext uri="{FF2B5EF4-FFF2-40B4-BE49-F238E27FC236}">
                        <a16:creationId xmlns:a16="http://schemas.microsoft.com/office/drawing/2014/main" id="{51450C8A-8E55-4E55-B8F5-41C7EBAB08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992938" y="2816225"/>
                    <a:ext cx="342604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prstDash val="lgDash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8C27DA9B-B377-4690-A90F-C7D284B96CC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7369" y="1379410"/>
                  <a:ext cx="271506" cy="147983"/>
                </a:xfrm>
                <a:prstGeom prst="rect">
                  <a:avLst/>
                </a:prstGeom>
              </p:spPr>
            </p:pic>
            <p:sp>
              <p:nvSpPr>
                <p:cNvPr id="139" name="Left Brace 138">
                  <a:extLst>
                    <a:ext uri="{FF2B5EF4-FFF2-40B4-BE49-F238E27FC236}">
                      <a16:creationId xmlns:a16="http://schemas.microsoft.com/office/drawing/2014/main" id="{9F0C1DCB-8C3E-444B-AB90-75BB1325C284}"/>
                    </a:ext>
                  </a:extLst>
                </p:cNvPr>
                <p:cNvSpPr/>
                <p:nvPr/>
              </p:nvSpPr>
              <p:spPr>
                <a:xfrm rot="5400000">
                  <a:off x="3022738" y="428775"/>
                  <a:ext cx="525931" cy="2426129"/>
                </a:xfrm>
                <a:prstGeom prst="leftBrace">
                  <a:avLst>
                    <a:gd name="adj1" fmla="val 8333"/>
                    <a:gd name="adj2" fmla="val 513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26524F8-7EB2-41D8-AAFB-7A29FDAD2330}"/>
                  </a:ext>
                </a:extLst>
              </p:cNvPr>
              <p:cNvGrpSpPr/>
              <p:nvPr/>
            </p:nvGrpSpPr>
            <p:grpSpPr>
              <a:xfrm>
                <a:off x="5424716" y="777250"/>
                <a:ext cx="6883442" cy="5726918"/>
                <a:chOff x="7061444" y="1743431"/>
                <a:chExt cx="5246713" cy="4699779"/>
              </a:xfrm>
            </p:grpSpPr>
            <p:sp>
              <p:nvSpPr>
                <p:cNvPr id="52" name="Rectangle 2400 2" descr="Granite">
                  <a:extLst>
                    <a:ext uri="{FF2B5EF4-FFF2-40B4-BE49-F238E27FC236}">
                      <a16:creationId xmlns:a16="http://schemas.microsoft.com/office/drawing/2014/main" id="{9E7430DA-505B-402B-B797-9FAB58359B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1978" y="2165903"/>
                  <a:ext cx="308527" cy="2426146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Rectangle 2401" descr="Granite">
                  <a:extLst>
                    <a:ext uri="{FF2B5EF4-FFF2-40B4-BE49-F238E27FC236}">
                      <a16:creationId xmlns:a16="http://schemas.microsoft.com/office/drawing/2014/main" id="{9F88DA03-A972-47D9-8EFF-6809F15D2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07" y="2165903"/>
                  <a:ext cx="308527" cy="2426146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2404" descr="Granite">
                  <a:extLst>
                    <a:ext uri="{FF2B5EF4-FFF2-40B4-BE49-F238E27FC236}">
                      <a16:creationId xmlns:a16="http://schemas.microsoft.com/office/drawing/2014/main" id="{59F954B0-5312-4EB9-88F8-14DD742716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01129" y="4462328"/>
                  <a:ext cx="4407028" cy="553946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Line 2408 2">
                  <a:extLst>
                    <a:ext uri="{FF2B5EF4-FFF2-40B4-BE49-F238E27FC236}">
                      <a16:creationId xmlns:a16="http://schemas.microsoft.com/office/drawing/2014/main" id="{74091C66-5F80-4D85-83CF-E1AE79D00A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34840" y="2563831"/>
                  <a:ext cx="185817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2410">
                  <a:extLst>
                    <a:ext uri="{FF2B5EF4-FFF2-40B4-BE49-F238E27FC236}">
                      <a16:creationId xmlns:a16="http://schemas.microsoft.com/office/drawing/2014/main" id="{A3A2F0E5-E241-4442-A508-FC0F2C8C96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8816" y="4393960"/>
                  <a:ext cx="2664551" cy="862474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2411 2">
                  <a:extLst>
                    <a:ext uri="{FF2B5EF4-FFF2-40B4-BE49-F238E27FC236}">
                      <a16:creationId xmlns:a16="http://schemas.microsoft.com/office/drawing/2014/main" id="{34981E79-4CAC-44CD-84AC-1FF651BE2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1804" y="4379936"/>
                  <a:ext cx="2748695" cy="960641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62" name="Group 2421">
                  <a:extLst>
                    <a:ext uri="{FF2B5EF4-FFF2-40B4-BE49-F238E27FC236}">
                      <a16:creationId xmlns:a16="http://schemas.microsoft.com/office/drawing/2014/main" id="{6BCB20EE-3E8B-433A-998B-E58F5438E9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061444" y="5249420"/>
                  <a:ext cx="217371" cy="217371"/>
                  <a:chOff x="4380" y="3764"/>
                  <a:chExt cx="388" cy="388"/>
                </a:xfrm>
              </p:grpSpPr>
              <p:sp>
                <p:nvSpPr>
                  <p:cNvPr id="122" name="Arc 2422">
                    <a:extLst>
                      <a:ext uri="{FF2B5EF4-FFF2-40B4-BE49-F238E27FC236}">
                        <a16:creationId xmlns:a16="http://schemas.microsoft.com/office/drawing/2014/main" id="{7ABEE73C-6452-4AF9-BDCA-46D93A87C3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" name="Arc 2423">
                    <a:extLst>
                      <a:ext uri="{FF2B5EF4-FFF2-40B4-BE49-F238E27FC236}">
                        <a16:creationId xmlns:a16="http://schemas.microsoft.com/office/drawing/2014/main" id="{DA81FDE8-3CBA-4167-8DD8-EDAC9766FE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63" name="Oval 2424">
                  <a:extLst>
                    <a:ext uri="{FF2B5EF4-FFF2-40B4-BE49-F238E27FC236}">
                      <a16:creationId xmlns:a16="http://schemas.microsoft.com/office/drawing/2014/main" id="{782EA88C-2FBB-4E1D-BB98-C3BBD759A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8974" y="5529900"/>
                  <a:ext cx="50837" cy="5083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Oval 2425">
                  <a:extLst>
                    <a:ext uri="{FF2B5EF4-FFF2-40B4-BE49-F238E27FC236}">
                      <a16:creationId xmlns:a16="http://schemas.microsoft.com/office/drawing/2014/main" id="{423A4492-BB76-4193-81A7-FD55F109E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4234" y="5735001"/>
                  <a:ext cx="50836" cy="508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Oval 2426">
                  <a:extLst>
                    <a:ext uri="{FF2B5EF4-FFF2-40B4-BE49-F238E27FC236}">
                      <a16:creationId xmlns:a16="http://schemas.microsoft.com/office/drawing/2014/main" id="{7DF0186A-D4E0-42AF-8254-864EB2B6BB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9492" y="6040023"/>
                  <a:ext cx="50837" cy="508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67" name="Group 2428">
                  <a:extLst>
                    <a:ext uri="{FF2B5EF4-FFF2-40B4-BE49-F238E27FC236}">
                      <a16:creationId xmlns:a16="http://schemas.microsoft.com/office/drawing/2014/main" id="{6D8B2502-B47F-4E86-969B-8296106DD5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99852" y="5126710"/>
                  <a:ext cx="245419" cy="213865"/>
                  <a:chOff x="1668" y="3538"/>
                  <a:chExt cx="140" cy="122"/>
                </a:xfrm>
              </p:grpSpPr>
              <p:sp>
                <p:nvSpPr>
                  <p:cNvPr id="118" name="AutoShape 2429">
                    <a:extLst>
                      <a:ext uri="{FF2B5EF4-FFF2-40B4-BE49-F238E27FC236}">
                        <a16:creationId xmlns:a16="http://schemas.microsoft.com/office/drawing/2014/main" id="{F12D115A-7313-4B45-8BBB-94FE11B7C5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9" name="Line 2430">
                    <a:extLst>
                      <a:ext uri="{FF2B5EF4-FFF2-40B4-BE49-F238E27FC236}">
                        <a16:creationId xmlns:a16="http://schemas.microsoft.com/office/drawing/2014/main" id="{2E50DC24-5F18-4940-BE31-C2DEE610A32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" name="Line 2431">
                    <a:extLst>
                      <a:ext uri="{FF2B5EF4-FFF2-40B4-BE49-F238E27FC236}">
                        <a16:creationId xmlns:a16="http://schemas.microsoft.com/office/drawing/2014/main" id="{2F0A8C59-2D20-48BA-B322-6053F85750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" name="Line 2432">
                    <a:extLst>
                      <a:ext uri="{FF2B5EF4-FFF2-40B4-BE49-F238E27FC236}">
                        <a16:creationId xmlns:a16="http://schemas.microsoft.com/office/drawing/2014/main" id="{8228885C-0923-4A87-B845-C43D313B16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4" name="Freeform 2439" descr="Granite">
                  <a:extLst>
                    <a:ext uri="{FF2B5EF4-FFF2-40B4-BE49-F238E27FC236}">
                      <a16:creationId xmlns:a16="http://schemas.microsoft.com/office/drawing/2014/main" id="{7567AF48-D46C-405B-BF0B-2E20EC9CE1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22807" y="1743431"/>
                  <a:ext cx="589006" cy="420719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2440" descr="Granite">
                  <a:extLst>
                    <a:ext uri="{FF2B5EF4-FFF2-40B4-BE49-F238E27FC236}">
                      <a16:creationId xmlns:a16="http://schemas.microsoft.com/office/drawing/2014/main" id="{F0D81F87-FFC4-4A22-966B-EE73AAFDA7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1191499" y="1743431"/>
                  <a:ext cx="589006" cy="420719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AutoShape 2444">
                  <a:extLst>
                    <a:ext uri="{FF2B5EF4-FFF2-40B4-BE49-F238E27FC236}">
                      <a16:creationId xmlns:a16="http://schemas.microsoft.com/office/drawing/2014/main" id="{8FB63713-0289-401B-A48C-3FD62F3FE8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11086319" y="2385026"/>
                  <a:ext cx="252431" cy="168288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Line 2445">
                  <a:extLst>
                    <a:ext uri="{FF2B5EF4-FFF2-40B4-BE49-F238E27FC236}">
                      <a16:creationId xmlns:a16="http://schemas.microsoft.com/office/drawing/2014/main" id="{924C9547-EAD1-4F41-93A8-F2FC92B056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44248" y="2600645"/>
                  <a:ext cx="3365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Line 2446">
                  <a:extLst>
                    <a:ext uri="{FF2B5EF4-FFF2-40B4-BE49-F238E27FC236}">
                      <a16:creationId xmlns:a16="http://schemas.microsoft.com/office/drawing/2014/main" id="{0A2D8C6E-C890-4BFC-81E7-F866EC4FA8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86319" y="2647975"/>
                  <a:ext cx="25243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Line 2447">
                  <a:extLst>
                    <a:ext uri="{FF2B5EF4-FFF2-40B4-BE49-F238E27FC236}">
                      <a16:creationId xmlns:a16="http://schemas.microsoft.com/office/drawing/2014/main" id="{621E1B9C-12BB-4F6A-81FA-E2A1AD3EAB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135403" y="2695307"/>
                  <a:ext cx="15251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0" name="Group 2460">
                  <a:extLst>
                    <a:ext uri="{FF2B5EF4-FFF2-40B4-BE49-F238E27FC236}">
                      <a16:creationId xmlns:a16="http://schemas.microsoft.com/office/drawing/2014/main" id="{CC51D33A-F24F-4A82-A70D-B4F425311D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11723533" y="1982714"/>
                  <a:ext cx="129722" cy="730999"/>
                  <a:chOff x="4310" y="2095"/>
                  <a:chExt cx="74" cy="1137"/>
                </a:xfrm>
              </p:grpSpPr>
              <p:sp>
                <p:nvSpPr>
                  <p:cNvPr id="110" name="Line 2461">
                    <a:extLst>
                      <a:ext uri="{FF2B5EF4-FFF2-40B4-BE49-F238E27FC236}">
                        <a16:creationId xmlns:a16="http://schemas.microsoft.com/office/drawing/2014/main" id="{FD41255D-628C-4824-B965-E991D178E9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" name="Line 2462">
                    <a:extLst>
                      <a:ext uri="{FF2B5EF4-FFF2-40B4-BE49-F238E27FC236}">
                        <a16:creationId xmlns:a16="http://schemas.microsoft.com/office/drawing/2014/main" id="{A58EB5A1-AAD1-4A52-8098-A314ACEBDE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Rectangle 2472">
                  <a:extLst>
                    <a:ext uri="{FF2B5EF4-FFF2-40B4-BE49-F238E27FC236}">
                      <a16:creationId xmlns:a16="http://schemas.microsoft.com/office/drawing/2014/main" id="{D12CD7FA-C3FC-4359-9759-8A2911A531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43930" y="2297376"/>
                  <a:ext cx="378647" cy="98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7" name="Group 2483">
                  <a:extLst>
                    <a:ext uri="{FF2B5EF4-FFF2-40B4-BE49-F238E27FC236}">
                      <a16:creationId xmlns:a16="http://schemas.microsoft.com/office/drawing/2014/main" id="{D074B225-E28B-4929-8768-670500E0D0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929344" y="2507736"/>
                  <a:ext cx="981677" cy="2012438"/>
                  <a:chOff x="3744" y="1900"/>
                  <a:chExt cx="560" cy="1148"/>
                </a:xfrm>
              </p:grpSpPr>
              <p:sp>
                <p:nvSpPr>
                  <p:cNvPr id="101" name="Freeform 2402">
                    <a:extLst>
                      <a:ext uri="{FF2B5EF4-FFF2-40B4-BE49-F238E27FC236}">
                        <a16:creationId xmlns:a16="http://schemas.microsoft.com/office/drawing/2014/main" id="{FDC82876-55B2-4278-A16C-F2889AB789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44" y="1956"/>
                    <a:ext cx="288" cy="1092"/>
                  </a:xfrm>
                  <a:custGeom>
                    <a:avLst/>
                    <a:gdLst/>
                    <a:ahLst/>
                    <a:cxnLst>
                      <a:cxn ang="0">
                        <a:pos x="372" y="0"/>
                      </a:cxn>
                      <a:cxn ang="0">
                        <a:pos x="364" y="940"/>
                      </a:cxn>
                      <a:cxn ang="0">
                        <a:pos x="56" y="924"/>
                      </a:cxn>
                      <a:cxn ang="0">
                        <a:pos x="28" y="1040"/>
                      </a:cxn>
                    </a:cxnLst>
                    <a:rect l="0" t="0" r="r" b="b"/>
                    <a:pathLst>
                      <a:path w="376" h="1092">
                        <a:moveTo>
                          <a:pt x="372" y="0"/>
                        </a:moveTo>
                        <a:cubicBezTo>
                          <a:pt x="371" y="157"/>
                          <a:pt x="376" y="788"/>
                          <a:pt x="364" y="940"/>
                        </a:cubicBezTo>
                        <a:cubicBezTo>
                          <a:pt x="352" y="1092"/>
                          <a:pt x="112" y="907"/>
                          <a:pt x="56" y="924"/>
                        </a:cubicBezTo>
                        <a:cubicBezTo>
                          <a:pt x="0" y="941"/>
                          <a:pt x="34" y="1016"/>
                          <a:pt x="28" y="1040"/>
                        </a:cubicBezTo>
                      </a:path>
                    </a:pathLst>
                  </a:custGeom>
                  <a:noFill/>
                  <a:ln w="5715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2" name="AutoShape 2409">
                    <a:extLst>
                      <a:ext uri="{FF2B5EF4-FFF2-40B4-BE49-F238E27FC236}">
                        <a16:creationId xmlns:a16="http://schemas.microsoft.com/office/drawing/2014/main" id="{94B7BB9D-60CF-42B0-B444-7E2C4C5F5A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72" y="1900"/>
                    <a:ext cx="532" cy="5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" name="Oval 2438">
                    <a:extLst>
                      <a:ext uri="{FF2B5EF4-FFF2-40B4-BE49-F238E27FC236}">
                        <a16:creationId xmlns:a16="http://schemas.microsoft.com/office/drawing/2014/main" id="{3BB4C634-22C3-4A86-B82D-D783993ACE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16" y="1994"/>
                    <a:ext cx="28" cy="28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8" name="Freeform 2475">
                  <a:extLst>
                    <a:ext uri="{FF2B5EF4-FFF2-40B4-BE49-F238E27FC236}">
                      <a16:creationId xmlns:a16="http://schemas.microsoft.com/office/drawing/2014/main" id="{AA15A38D-9200-4138-92AE-26790834E8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93014" y="6052292"/>
                  <a:ext cx="522392" cy="390918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Rectangle 2484">
                  <a:extLst>
                    <a:ext uri="{FF2B5EF4-FFF2-40B4-BE49-F238E27FC236}">
                      <a16:creationId xmlns:a16="http://schemas.microsoft.com/office/drawing/2014/main" id="{DC53E7EF-9AEB-4921-BA75-16347854BE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56202" y="5543923"/>
                  <a:ext cx="631078" cy="2524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Rectangle 2485">
                  <a:extLst>
                    <a:ext uri="{FF2B5EF4-FFF2-40B4-BE49-F238E27FC236}">
                      <a16:creationId xmlns:a16="http://schemas.microsoft.com/office/drawing/2014/main" id="{691DDD61-D947-4730-B705-B1DE87AE28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55639" y="4569258"/>
                  <a:ext cx="52590" cy="51187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2FED47-ADDD-4A6C-AD12-A8A10AB58B8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664" y="911984"/>
              <a:ext cx="565333" cy="1782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AE9D72-C89C-40D4-AB92-2AF1EA7762C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7883" y="2532693"/>
              <a:ext cx="710095" cy="1843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9C3C7E-97E1-4E2F-A6E8-B6DA0B95DB2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5871" y="3552492"/>
              <a:ext cx="1350095" cy="478476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4859C9A-245D-4007-A1E8-2B51E7A433A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04" y="3207070"/>
              <a:ext cx="1172982" cy="415707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5ADB1217-6CBE-4328-9A04-D5BA21C75F6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124" y="2087361"/>
              <a:ext cx="710095" cy="184381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D3653A2-E4C2-4411-A8CA-D6F2DA33DEB6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6985" y="1663656"/>
              <a:ext cx="565333" cy="178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220717C-D194-49ED-B21E-491F369A1C54}"/>
              </a:ext>
            </a:extLst>
          </p:cNvPr>
          <p:cNvGrpSpPr/>
          <p:nvPr/>
        </p:nvGrpSpPr>
        <p:grpSpPr>
          <a:xfrm>
            <a:off x="166688" y="1795463"/>
            <a:ext cx="8078834" cy="4805362"/>
            <a:chOff x="166688" y="1795463"/>
            <a:chExt cx="8078834" cy="48053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4C31397-41E4-4C43-9199-CADC3A56F215}"/>
                </a:ext>
              </a:extLst>
            </p:cNvPr>
            <p:cNvGrpSpPr/>
            <p:nvPr/>
          </p:nvGrpSpPr>
          <p:grpSpPr>
            <a:xfrm>
              <a:off x="166688" y="1795463"/>
              <a:ext cx="6938198" cy="4805362"/>
              <a:chOff x="166688" y="1795463"/>
              <a:chExt cx="6938198" cy="4805362"/>
            </a:xfrm>
          </p:grpSpPr>
          <p:sp>
            <p:nvSpPr>
              <p:cNvPr id="31" name="Freeform 37">
                <a:extLst>
                  <a:ext uri="{FF2B5EF4-FFF2-40B4-BE49-F238E27FC236}">
                    <a16:creationId xmlns:a16="http://schemas.microsoft.com/office/drawing/2014/main" id="{3FC6C672-AFEB-4A98-8475-DD6E25FD5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800" y="1890713"/>
                <a:ext cx="5616575" cy="13604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noFill/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" name="Freeform 4">
                <a:extLst>
                  <a:ext uri="{FF2B5EF4-FFF2-40B4-BE49-F238E27FC236}">
                    <a16:creationId xmlns:a16="http://schemas.microsoft.com/office/drawing/2014/main" id="{3924E613-6C97-4B64-BF4F-99836069C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800" y="1890713"/>
                <a:ext cx="5616575" cy="13604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Rectangle 8">
                <a:extLst>
                  <a:ext uri="{FF2B5EF4-FFF2-40B4-BE49-F238E27FC236}">
                    <a16:creationId xmlns:a16="http://schemas.microsoft.com/office/drawing/2014/main" id="{12745584-EEB1-40F3-BD29-9B67EE03B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675" y="1795463"/>
                <a:ext cx="5578475" cy="365125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Rectangle 10">
                <a:extLst>
                  <a:ext uri="{FF2B5EF4-FFF2-40B4-BE49-F238E27FC236}">
                    <a16:creationId xmlns:a16="http://schemas.microsoft.com/office/drawing/2014/main" id="{A75773BA-A0A6-48DD-9837-017BE2400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8550" y="2125663"/>
                <a:ext cx="257175" cy="133508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6" name="Line 11">
                <a:extLst>
                  <a:ext uri="{FF2B5EF4-FFF2-40B4-BE49-F238E27FC236}">
                    <a16:creationId xmlns:a16="http://schemas.microsoft.com/office/drawing/2014/main" id="{DF617A71-B458-49E3-8A49-C5CF4D83D8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1088" y="2198688"/>
                <a:ext cx="0" cy="23399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7" name="Line 12">
                <a:extLst>
                  <a:ext uri="{FF2B5EF4-FFF2-40B4-BE49-F238E27FC236}">
                    <a16:creationId xmlns:a16="http://schemas.microsoft.com/office/drawing/2014/main" id="{4FE0D342-BBF2-4760-95E3-87BB9C7AAF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6200" y="2198688"/>
                <a:ext cx="0" cy="23399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Rectangle 14">
                <a:extLst>
                  <a:ext uri="{FF2B5EF4-FFF2-40B4-BE49-F238E27FC236}">
                    <a16:creationId xmlns:a16="http://schemas.microsoft.com/office/drawing/2014/main" id="{86C3D52E-6511-4067-92AE-4711E5FE2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9125" y="3189288"/>
                <a:ext cx="160338" cy="269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9" name="Line 15">
                <a:extLst>
                  <a:ext uri="{FF2B5EF4-FFF2-40B4-BE49-F238E27FC236}">
                    <a16:creationId xmlns:a16="http://schemas.microsoft.com/office/drawing/2014/main" id="{84FE23B3-FB3D-4875-96EC-4B29DD547C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6425" y="3186113"/>
                <a:ext cx="0" cy="26701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" name="Line 16">
                <a:extLst>
                  <a:ext uri="{FF2B5EF4-FFF2-40B4-BE49-F238E27FC236}">
                    <a16:creationId xmlns:a16="http://schemas.microsoft.com/office/drawing/2014/main" id="{B23DDFC0-B804-4CDD-A82B-5A16032F0F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59463" y="3186113"/>
                <a:ext cx="0" cy="26701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" name="Line 17">
                <a:extLst>
                  <a:ext uri="{FF2B5EF4-FFF2-40B4-BE49-F238E27FC236}">
                    <a16:creationId xmlns:a16="http://schemas.microsoft.com/office/drawing/2014/main" id="{6E17A796-CE80-464E-A90E-1D7753897F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80088" y="4751388"/>
                <a:ext cx="0" cy="6953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Line 18">
                <a:extLst>
                  <a:ext uri="{FF2B5EF4-FFF2-40B4-BE49-F238E27FC236}">
                    <a16:creationId xmlns:a16="http://schemas.microsoft.com/office/drawing/2014/main" id="{057D35D4-E631-46A1-91D1-DAF52E0EE1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4024313"/>
                <a:ext cx="0" cy="6096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Rectangle 20">
                <a:extLst>
                  <a:ext uri="{FF2B5EF4-FFF2-40B4-BE49-F238E27FC236}">
                    <a16:creationId xmlns:a16="http://schemas.microsoft.com/office/drawing/2014/main" id="{E33CBF34-9C1F-458A-B093-21F098453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00" y="3219450"/>
                <a:ext cx="304800" cy="9048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Freeform 21">
                <a:extLst>
                  <a:ext uri="{FF2B5EF4-FFF2-40B4-BE49-F238E27FC236}">
                    <a16:creationId xmlns:a16="http://schemas.microsoft.com/office/drawing/2014/main" id="{E0B8B8F8-BC5D-4E3A-95B9-0F8D83BE4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" y="5167313"/>
                <a:ext cx="2078038" cy="13589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E0477034-4944-480D-A0C0-9E8582D4F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" y="5776913"/>
                <a:ext cx="2078038" cy="749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46" name="Group 27">
                <a:extLst>
                  <a:ext uri="{FF2B5EF4-FFF2-40B4-BE49-F238E27FC236}">
                    <a16:creationId xmlns:a16="http://schemas.microsoft.com/office/drawing/2014/main" id="{A0E2905A-F8D7-43C8-983A-DBF95CB6BF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30813" y="5614988"/>
                <a:ext cx="631825" cy="871537"/>
                <a:chOff x="2308" y="3372"/>
                <a:chExt cx="232" cy="320"/>
              </a:xfrm>
            </p:grpSpPr>
            <p:sp>
              <p:nvSpPr>
                <p:cNvPr id="47" name="Oval 28">
                  <a:extLst>
                    <a:ext uri="{FF2B5EF4-FFF2-40B4-BE49-F238E27FC236}">
                      <a16:creationId xmlns:a16="http://schemas.microsoft.com/office/drawing/2014/main" id="{C2623302-22F8-45D2-B75A-2C20865D9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8" y="3372"/>
                  <a:ext cx="232" cy="232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AutoShape 29">
                  <a:extLst>
                    <a:ext uri="{FF2B5EF4-FFF2-40B4-BE49-F238E27FC236}">
                      <a16:creationId xmlns:a16="http://schemas.microsoft.com/office/drawing/2014/main" id="{53B2BFE2-484C-4B70-9572-A4387F9E0C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308" y="3604"/>
                  <a:ext cx="232" cy="88"/>
                </a:xfrm>
                <a:custGeom>
                  <a:avLst/>
                  <a:gdLst>
                    <a:gd name="G0" fmla="+- 5399 0 0"/>
                    <a:gd name="G1" fmla="+- 21600 0 5399"/>
                    <a:gd name="G2" fmla="*/ 5399 1 2"/>
                    <a:gd name="G3" fmla="+- 21600 0 G2"/>
                    <a:gd name="G4" fmla="+/ 5399 21600 2"/>
                    <a:gd name="G5" fmla="+/ G1 0 2"/>
                    <a:gd name="G6" fmla="*/ 21600 21600 5399"/>
                    <a:gd name="G7" fmla="*/ G6 1 2"/>
                    <a:gd name="G8" fmla="+- 21600 0 G7"/>
                    <a:gd name="G9" fmla="*/ 21600 1 2"/>
                    <a:gd name="G10" fmla="+- 5399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399" y="21600"/>
                      </a:lnTo>
                      <a:lnTo>
                        <a:pt x="16201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9" name="Group 31">
                <a:extLst>
                  <a:ext uri="{FF2B5EF4-FFF2-40B4-BE49-F238E27FC236}">
                    <a16:creationId xmlns:a16="http://schemas.microsoft.com/office/drawing/2014/main" id="{E23D5A23-8B74-42DF-91EB-6E3506B272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4606926" y="5075237"/>
                <a:ext cx="158750" cy="1781175"/>
                <a:chOff x="3663" y="2007"/>
                <a:chExt cx="144" cy="1488"/>
              </a:xfrm>
            </p:grpSpPr>
            <p:sp>
              <p:nvSpPr>
                <p:cNvPr id="57" name="Rectangle 32">
                  <a:extLst>
                    <a:ext uri="{FF2B5EF4-FFF2-40B4-BE49-F238E27FC236}">
                      <a16:creationId xmlns:a16="http://schemas.microsoft.com/office/drawing/2014/main" id="{86A4452B-4046-4B34-961B-33820C8F2D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74" y="2009"/>
                  <a:ext cx="133" cy="1486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33">
                  <a:extLst>
                    <a:ext uri="{FF2B5EF4-FFF2-40B4-BE49-F238E27FC236}">
                      <a16:creationId xmlns:a16="http://schemas.microsoft.com/office/drawing/2014/main" id="{F3B8A870-6E34-4F0B-B87B-FC02452698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63" y="2007"/>
                  <a:ext cx="0" cy="147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Line 34">
                  <a:extLst>
                    <a:ext uri="{FF2B5EF4-FFF2-40B4-BE49-F238E27FC236}">
                      <a16:creationId xmlns:a16="http://schemas.microsoft.com/office/drawing/2014/main" id="{8437025E-B736-4781-BAD2-2B67C15FDE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07" y="2007"/>
                  <a:ext cx="0" cy="147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35">
                  <a:extLst>
                    <a:ext uri="{FF2B5EF4-FFF2-40B4-BE49-F238E27FC236}">
                      <a16:creationId xmlns:a16="http://schemas.microsoft.com/office/drawing/2014/main" id="{51DC1F68-57DF-406A-B6EA-CB5FDF547D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1" y="2871"/>
                  <a:ext cx="0" cy="3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" name="Freeform 25">
                <a:extLst>
                  <a:ext uri="{FF2B5EF4-FFF2-40B4-BE49-F238E27FC236}">
                    <a16:creationId xmlns:a16="http://schemas.microsoft.com/office/drawing/2014/main" id="{E2082270-1F22-4A40-908C-E453F3BE7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5167313"/>
                <a:ext cx="2078038" cy="13589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Freeform 26">
                <a:extLst>
                  <a:ext uri="{FF2B5EF4-FFF2-40B4-BE49-F238E27FC236}">
                    <a16:creationId xmlns:a16="http://schemas.microsoft.com/office/drawing/2014/main" id="{5E4568B4-6CD4-40E9-8437-FC9D33443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5776913"/>
                <a:ext cx="2078038" cy="749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Freeform 36">
                <a:extLst>
                  <a:ext uri="{FF2B5EF4-FFF2-40B4-BE49-F238E27FC236}">
                    <a16:creationId xmlns:a16="http://schemas.microsoft.com/office/drawing/2014/main" id="{181E441F-D912-4DCD-847C-AD33A17F4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6188" y="2065338"/>
                <a:ext cx="117475" cy="4535487"/>
              </a:xfrm>
              <a:custGeom>
                <a:avLst/>
                <a:gdLst/>
                <a:ahLst/>
                <a:cxnLst>
                  <a:cxn ang="0">
                    <a:pos x="74" y="56"/>
                  </a:cxn>
                  <a:cxn ang="0">
                    <a:pos x="15" y="187"/>
                  </a:cxn>
                  <a:cxn ang="0">
                    <a:pos x="6" y="2474"/>
                  </a:cxn>
                  <a:cxn ang="0">
                    <a:pos x="50" y="2483"/>
                  </a:cxn>
                  <a:cxn ang="0">
                    <a:pos x="59" y="1549"/>
                  </a:cxn>
                  <a:cxn ang="0">
                    <a:pos x="50" y="100"/>
                  </a:cxn>
                </a:cxnLst>
                <a:rect l="0" t="0" r="r" b="b"/>
                <a:pathLst>
                  <a:path w="74" h="2857">
                    <a:moveTo>
                      <a:pt x="74" y="56"/>
                    </a:moveTo>
                    <a:cubicBezTo>
                      <a:pt x="64" y="78"/>
                      <a:pt x="14" y="0"/>
                      <a:pt x="15" y="187"/>
                    </a:cubicBezTo>
                    <a:cubicBezTo>
                      <a:pt x="16" y="374"/>
                      <a:pt x="0" y="2091"/>
                      <a:pt x="6" y="2474"/>
                    </a:cubicBezTo>
                    <a:cubicBezTo>
                      <a:pt x="12" y="2857"/>
                      <a:pt x="41" y="2637"/>
                      <a:pt x="50" y="2483"/>
                    </a:cubicBezTo>
                    <a:cubicBezTo>
                      <a:pt x="59" y="2329"/>
                      <a:pt x="59" y="1946"/>
                      <a:pt x="59" y="1549"/>
                    </a:cubicBezTo>
                    <a:cubicBezTo>
                      <a:pt x="59" y="1152"/>
                      <a:pt x="58" y="626"/>
                      <a:pt x="50" y="100"/>
                    </a:cubicBezTo>
                  </a:path>
                </a:pathLst>
              </a:custGeom>
              <a:solidFill>
                <a:schemeClr val="hlink"/>
              </a:solidFill>
              <a:ln w="1270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9399AD9D-705D-4CA9-8C08-4A0DB15DB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9225" y="3033713"/>
                <a:ext cx="341313" cy="341312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2" name="Group 48">
                <a:extLst>
                  <a:ext uri="{FF2B5EF4-FFF2-40B4-BE49-F238E27FC236}">
                    <a16:creationId xmlns:a16="http://schemas.microsoft.com/office/drawing/2014/main" id="{B3058D45-D64D-4080-9679-601329DC15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6688" y="2147888"/>
                <a:ext cx="747712" cy="1093787"/>
                <a:chOff x="105" y="1353"/>
                <a:chExt cx="471" cy="689"/>
              </a:xfrm>
            </p:grpSpPr>
            <p:sp>
              <p:nvSpPr>
                <p:cNvPr id="77" name="Line 43">
                  <a:extLst>
                    <a:ext uri="{FF2B5EF4-FFF2-40B4-BE49-F238E27FC236}">
                      <a16:creationId xmlns:a16="http://schemas.microsoft.com/office/drawing/2014/main" id="{C47BA9D3-18C0-45F5-A24D-43A0AA2BB4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5" y="1353"/>
                  <a:ext cx="47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Line 44">
                  <a:extLst>
                    <a:ext uri="{FF2B5EF4-FFF2-40B4-BE49-F238E27FC236}">
                      <a16:creationId xmlns:a16="http://schemas.microsoft.com/office/drawing/2014/main" id="{F025C81E-7D00-4DE0-9299-EC4B38E8E1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5" y="2042"/>
                  <a:ext cx="47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Line 45">
                  <a:extLst>
                    <a:ext uri="{FF2B5EF4-FFF2-40B4-BE49-F238E27FC236}">
                      <a16:creationId xmlns:a16="http://schemas.microsoft.com/office/drawing/2014/main" id="{035E9A87-6C7F-4A86-BD28-B33E46D4A9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7" y="1353"/>
                  <a:ext cx="0" cy="6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71175AA-FE09-4AE4-8E34-E58F7D6CA1D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716" y="2503257"/>
                <a:ext cx="338286" cy="1843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87" name="Left Brace 86">
                <a:extLst>
                  <a:ext uri="{FF2B5EF4-FFF2-40B4-BE49-F238E27FC236}">
                    <a16:creationId xmlns:a16="http://schemas.microsoft.com/office/drawing/2014/main" id="{90DCA8FE-FC87-49CF-8A41-E754C33CEAE4}"/>
                  </a:ext>
                </a:extLst>
              </p:cNvPr>
              <p:cNvSpPr/>
              <p:nvPr/>
            </p:nvSpPr>
            <p:spPr>
              <a:xfrm rot="10800000">
                <a:off x="6767119" y="1890712"/>
                <a:ext cx="337767" cy="1360486"/>
              </a:xfrm>
              <a:prstGeom prst="leftBrace">
                <a:avLst>
                  <a:gd name="adj1" fmla="val 32109"/>
                  <a:gd name="adj2" fmla="val 49563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9818D9-75D7-4BCB-ADA8-1AEDF41D956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348" y="3446464"/>
              <a:ext cx="1251048" cy="4845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B53F10-A93C-4186-9863-C5D02AACD24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3037" y="3811558"/>
              <a:ext cx="958476" cy="5302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509BB7-721B-4881-8B90-83E08CF778D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855" y="2308635"/>
              <a:ext cx="1034667" cy="4845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8952B33-A679-44BF-B3BD-EC9640453C3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9557" y="5934723"/>
              <a:ext cx="647619" cy="220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0688A6-F28A-41EA-8D7F-1D83F8F1144F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C0D054-AE49-416E-A8E2-9A95A59FDFFE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86C0B1-38B3-40E5-9F82-42EFDDBF96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9320" y="3802682"/>
                <a:ext cx="485550" cy="39752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75DA8C-A11D-44AB-8087-8ABD0F1ACAA3}"/>
              </a:ext>
            </a:extLst>
          </p:cNvPr>
          <p:cNvGrpSpPr/>
          <p:nvPr/>
        </p:nvGrpSpPr>
        <p:grpSpPr>
          <a:xfrm>
            <a:off x="1176981" y="-629920"/>
            <a:ext cx="10022598" cy="7929831"/>
            <a:chOff x="1176981" y="-629920"/>
            <a:chExt cx="10022598" cy="7929831"/>
          </a:xfrm>
        </p:grpSpPr>
        <p:sp>
          <p:nvSpPr>
            <p:cNvPr id="473" name="Rectangle 185 1">
              <a:extLst>
                <a:ext uri="{FF2B5EF4-FFF2-40B4-BE49-F238E27FC236}">
                  <a16:creationId xmlns:a16="http://schemas.microsoft.com/office/drawing/2014/main" id="{830953B6-AC28-45B7-AEC2-564A76A8F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1167" y="6143141"/>
              <a:ext cx="669676" cy="1129514"/>
            </a:xfrm>
            <a:prstGeom prst="rect">
              <a:avLst/>
            </a:prstGeom>
            <a:solidFill>
              <a:srgbClr val="8EAED2"/>
            </a:solidFill>
            <a:ln w="12700" algn="ctr">
              <a:solidFill>
                <a:schemeClr val="bg2"/>
              </a:solidFill>
              <a:round/>
              <a:headEnd type="none" w="lg" len="med"/>
              <a:tailEnd type="none" w="lg" len="med"/>
            </a:ln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238" name="Rectangle 194">
              <a:extLst>
                <a:ext uri="{FF2B5EF4-FFF2-40B4-BE49-F238E27FC236}">
                  <a16:creationId xmlns:a16="http://schemas.microsoft.com/office/drawing/2014/main" id="{8C1793F6-5BDD-4E96-AEBB-A0E68F78A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8109" y="2256154"/>
              <a:ext cx="209895" cy="4928616"/>
            </a:xfrm>
            <a:prstGeom prst="rect">
              <a:avLst/>
            </a:prstGeom>
            <a:noFill/>
            <a:ln w="28575" algn="ctr">
              <a:solidFill>
                <a:srgbClr val="000000"/>
              </a:solidFill>
              <a:round/>
              <a:headEnd type="none" w="lg" len="med"/>
              <a:tailEnd type="none" w="lg" len="med"/>
            </a:ln>
          </p:spPr>
          <p:txBody>
            <a:bodyPr wrap="square"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239" name="Rectangle 112 1">
              <a:extLst>
                <a:ext uri="{FF2B5EF4-FFF2-40B4-BE49-F238E27FC236}">
                  <a16:creationId xmlns:a16="http://schemas.microsoft.com/office/drawing/2014/main" id="{C6F5ACD1-1DF5-4E3A-9481-A28B168D8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3666" y="6641938"/>
              <a:ext cx="201189" cy="52387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240" name="Rectangle 112 2">
              <a:extLst>
                <a:ext uri="{FF2B5EF4-FFF2-40B4-BE49-F238E27FC236}">
                  <a16:creationId xmlns:a16="http://schemas.microsoft.com/office/drawing/2014/main" id="{87AC59D1-A1C9-4312-8A3E-F6BCE59E7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7266" y="5780235"/>
              <a:ext cx="646113" cy="523875"/>
            </a:xfrm>
            <a:prstGeom prst="rect">
              <a:avLst/>
            </a:prstGeom>
            <a:solidFill>
              <a:srgbClr val="8EAED2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241" name="Rectangle 185 2">
              <a:extLst>
                <a:ext uri="{FF2B5EF4-FFF2-40B4-BE49-F238E27FC236}">
                  <a16:creationId xmlns:a16="http://schemas.microsoft.com/office/drawing/2014/main" id="{BF8E6E5A-0526-466A-8894-B0712E4AB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2329" y="3673793"/>
              <a:ext cx="3118239" cy="2073024"/>
            </a:xfrm>
            <a:prstGeom prst="rect">
              <a:avLst/>
            </a:prstGeom>
            <a:solidFill>
              <a:srgbClr val="8EAED2"/>
            </a:solidFill>
            <a:ln w="12700" algn="ctr">
              <a:solidFill>
                <a:schemeClr val="bg2"/>
              </a:solidFill>
              <a:round/>
              <a:headEnd type="none" w="lg" len="med"/>
              <a:tailEnd type="none" w="lg" len="med"/>
            </a:ln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242" name="Line 117 1">
              <a:extLst>
                <a:ext uri="{FF2B5EF4-FFF2-40B4-BE49-F238E27FC236}">
                  <a16:creationId xmlns:a16="http://schemas.microsoft.com/office/drawing/2014/main" id="{2559A852-263F-435F-99BD-107052CF59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86010" y="-569539"/>
              <a:ext cx="0" cy="41838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243" name="Line 119">
              <a:extLst>
                <a:ext uri="{FF2B5EF4-FFF2-40B4-BE49-F238E27FC236}">
                  <a16:creationId xmlns:a16="http://schemas.microsoft.com/office/drawing/2014/main" id="{F4D45122-51E1-4D18-81D8-E5FB9DA796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2904" y="2510155"/>
              <a:ext cx="3328231" cy="0"/>
            </a:xfrm>
            <a:prstGeom prst="line">
              <a:avLst/>
            </a:prstGeom>
            <a:noFill/>
            <a:ln w="57150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244" name="Line 127">
              <a:extLst>
                <a:ext uri="{FF2B5EF4-FFF2-40B4-BE49-F238E27FC236}">
                  <a16:creationId xmlns:a16="http://schemas.microsoft.com/office/drawing/2014/main" id="{85D18D71-B98A-46FE-9823-30D77EE5A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66398" y="-590232"/>
              <a:ext cx="4529137" cy="374650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245" name="Line 198">
              <a:extLst>
                <a:ext uri="{FF2B5EF4-FFF2-40B4-BE49-F238E27FC236}">
                  <a16:creationId xmlns:a16="http://schemas.microsoft.com/office/drawing/2014/main" id="{9F02CEDD-8A5F-4FBF-9FBD-369DD0F78C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74060" y="1358900"/>
              <a:ext cx="0" cy="11544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246" name="Rectangle 115">
              <a:extLst>
                <a:ext uri="{FF2B5EF4-FFF2-40B4-BE49-F238E27FC236}">
                  <a16:creationId xmlns:a16="http://schemas.microsoft.com/office/drawing/2014/main" id="{F2906380-5C03-46D6-B8CD-E47F41A31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4700" y="3519386"/>
              <a:ext cx="822622" cy="350748"/>
            </a:xfrm>
            <a:prstGeom prst="rect">
              <a:avLst/>
            </a:prstGeom>
            <a:solidFill>
              <a:srgbClr val="F14343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pic>
          <p:nvPicPr>
            <p:cNvPr id="248" name="Picture 23 1">
              <a:extLst>
                <a:ext uri="{FF2B5EF4-FFF2-40B4-BE49-F238E27FC236}">
                  <a16:creationId xmlns:a16="http://schemas.microsoft.com/office/drawing/2014/main" id="{6DA64CBE-15F1-4EB9-B718-B9625CC61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8260398" y="3634105"/>
              <a:ext cx="130175" cy="1816141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250" name="Line 25">
              <a:extLst>
                <a:ext uri="{FF2B5EF4-FFF2-40B4-BE49-F238E27FC236}">
                  <a16:creationId xmlns:a16="http://schemas.microsoft.com/office/drawing/2014/main" id="{F4E96B9D-CAB8-401E-B024-6EAA5190CE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89010" y="3987407"/>
              <a:ext cx="0" cy="1410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251" name="Line 26">
              <a:extLst>
                <a:ext uri="{FF2B5EF4-FFF2-40B4-BE49-F238E27FC236}">
                  <a16:creationId xmlns:a16="http://schemas.microsoft.com/office/drawing/2014/main" id="{B9BCEAE0-403A-4E34-929C-BC362B8EF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96819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2" name="Line 27">
              <a:extLst>
                <a:ext uri="{FF2B5EF4-FFF2-40B4-BE49-F238E27FC236}">
                  <a16:creationId xmlns:a16="http://schemas.microsoft.com/office/drawing/2014/main" id="{D64E1A4E-B740-480A-9188-BECDE6F09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882207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3" name="Line 28">
              <a:extLst>
                <a:ext uri="{FF2B5EF4-FFF2-40B4-BE49-F238E27FC236}">
                  <a16:creationId xmlns:a16="http://schemas.microsoft.com/office/drawing/2014/main" id="{5FDA7D53-797F-440E-AABE-9C4DBFFBD3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79622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4" name="Line 29">
              <a:extLst>
                <a:ext uri="{FF2B5EF4-FFF2-40B4-BE49-F238E27FC236}">
                  <a16:creationId xmlns:a16="http://schemas.microsoft.com/office/drawing/2014/main" id="{D6C5F092-A8F0-4724-A6C5-2ABE3F5A19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71023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5" name="Line 30">
              <a:extLst>
                <a:ext uri="{FF2B5EF4-FFF2-40B4-BE49-F238E27FC236}">
                  <a16:creationId xmlns:a16="http://schemas.microsoft.com/office/drawing/2014/main" id="{C4AAA7F0-0A56-463B-9ED8-3556426DFB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62424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6" name="Line 31">
              <a:extLst>
                <a:ext uri="{FF2B5EF4-FFF2-40B4-BE49-F238E27FC236}">
                  <a16:creationId xmlns:a16="http://schemas.microsoft.com/office/drawing/2014/main" id="{4B7550E8-45D1-4FF9-BA2B-98E7E6FF09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53826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7" name="Line 32">
              <a:extLst>
                <a:ext uri="{FF2B5EF4-FFF2-40B4-BE49-F238E27FC236}">
                  <a16:creationId xmlns:a16="http://schemas.microsoft.com/office/drawing/2014/main" id="{CEF04618-F0F7-4FF4-8697-9230F7E305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45227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8" name="Line 33">
              <a:extLst>
                <a:ext uri="{FF2B5EF4-FFF2-40B4-BE49-F238E27FC236}">
                  <a16:creationId xmlns:a16="http://schemas.microsoft.com/office/drawing/2014/main" id="{86ECBE3B-299D-4C99-8A90-EA04C23744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36628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9" name="Line 34">
              <a:extLst>
                <a:ext uri="{FF2B5EF4-FFF2-40B4-BE49-F238E27FC236}">
                  <a16:creationId xmlns:a16="http://schemas.microsoft.com/office/drawing/2014/main" id="{3B48BFED-5028-488E-A5EB-C7C6876C74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28029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0" name="Line 35">
              <a:extLst>
                <a:ext uri="{FF2B5EF4-FFF2-40B4-BE49-F238E27FC236}">
                  <a16:creationId xmlns:a16="http://schemas.microsoft.com/office/drawing/2014/main" id="{A0686B59-4B18-4912-A829-3CF7B1AAAF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19431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1" name="Line 36">
              <a:extLst>
                <a:ext uri="{FF2B5EF4-FFF2-40B4-BE49-F238E27FC236}">
                  <a16:creationId xmlns:a16="http://schemas.microsoft.com/office/drawing/2014/main" id="{CEF65551-C90B-4EA3-A051-2F384B88E2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10832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2" name="Line 37">
              <a:extLst>
                <a:ext uri="{FF2B5EF4-FFF2-40B4-BE49-F238E27FC236}">
                  <a16:creationId xmlns:a16="http://schemas.microsoft.com/office/drawing/2014/main" id="{8C04E0AD-A18D-48B1-8A1D-A9AC1E193A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02233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3" name="Line 38">
              <a:extLst>
                <a:ext uri="{FF2B5EF4-FFF2-40B4-BE49-F238E27FC236}">
                  <a16:creationId xmlns:a16="http://schemas.microsoft.com/office/drawing/2014/main" id="{59557013-40AF-4893-8C3C-2DE3E621ED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925200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4" name="Line 39">
              <a:extLst>
                <a:ext uri="{FF2B5EF4-FFF2-40B4-BE49-F238E27FC236}">
                  <a16:creationId xmlns:a16="http://schemas.microsoft.com/office/drawing/2014/main" id="{30108BDB-A4BB-4E7E-B17C-FB7AB73B7E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83921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5" name="Line 40">
              <a:extLst>
                <a:ext uri="{FF2B5EF4-FFF2-40B4-BE49-F238E27FC236}">
                  <a16:creationId xmlns:a16="http://schemas.microsoft.com/office/drawing/2014/main" id="{46F296E5-113E-48B2-AC0E-1359D8DDF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75322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6" name="Line 41">
              <a:extLst>
                <a:ext uri="{FF2B5EF4-FFF2-40B4-BE49-F238E27FC236}">
                  <a16:creationId xmlns:a16="http://schemas.microsoft.com/office/drawing/2014/main" id="{B896317A-0C54-4CBA-936B-366A1FE4CD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667240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7" name="Line 42">
              <a:extLst>
                <a:ext uri="{FF2B5EF4-FFF2-40B4-BE49-F238E27FC236}">
                  <a16:creationId xmlns:a16="http://schemas.microsoft.com/office/drawing/2014/main" id="{F2FBE0AB-ED3A-4F6F-AF82-9B728DD73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58125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8" name="Line 43">
              <a:extLst>
                <a:ext uri="{FF2B5EF4-FFF2-40B4-BE49-F238E27FC236}">
                  <a16:creationId xmlns:a16="http://schemas.microsoft.com/office/drawing/2014/main" id="{6428513F-5ECA-4841-881D-2463399C24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49526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9" name="Line 44">
              <a:extLst>
                <a:ext uri="{FF2B5EF4-FFF2-40B4-BE49-F238E27FC236}">
                  <a16:creationId xmlns:a16="http://schemas.microsoft.com/office/drawing/2014/main" id="{B97BFB01-9A41-4D76-82CC-611B8F9617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40927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0" name="Line 45">
              <a:extLst>
                <a:ext uri="{FF2B5EF4-FFF2-40B4-BE49-F238E27FC236}">
                  <a16:creationId xmlns:a16="http://schemas.microsoft.com/office/drawing/2014/main" id="{240E811A-3A91-41B2-819B-52CA6260B6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32329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1" name="Line 46">
              <a:extLst>
                <a:ext uri="{FF2B5EF4-FFF2-40B4-BE49-F238E27FC236}">
                  <a16:creationId xmlns:a16="http://schemas.microsoft.com/office/drawing/2014/main" id="{8CFB7C6B-79B1-448E-90E7-D7F91E0A7B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23730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2" name="Line 47">
              <a:extLst>
                <a:ext uri="{FF2B5EF4-FFF2-40B4-BE49-F238E27FC236}">
                  <a16:creationId xmlns:a16="http://schemas.microsoft.com/office/drawing/2014/main" id="{7D5F3E21-1B7D-4DA7-BFD3-B723052F8F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15131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3" name="Line 48">
              <a:extLst>
                <a:ext uri="{FF2B5EF4-FFF2-40B4-BE49-F238E27FC236}">
                  <a16:creationId xmlns:a16="http://schemas.microsoft.com/office/drawing/2014/main" id="{B28D799E-7881-4E74-BF50-DD1EDF982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065332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4" name="Line 49">
              <a:extLst>
                <a:ext uri="{FF2B5EF4-FFF2-40B4-BE49-F238E27FC236}">
                  <a16:creationId xmlns:a16="http://schemas.microsoft.com/office/drawing/2014/main" id="{33C18E8F-A86D-47BA-AA13-01361345DD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89010" y="3643460"/>
              <a:ext cx="0" cy="9888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5" name="Line 50">
              <a:extLst>
                <a:ext uri="{FF2B5EF4-FFF2-40B4-BE49-F238E27FC236}">
                  <a16:creationId xmlns:a16="http://schemas.microsoft.com/office/drawing/2014/main" id="{9B511123-1BE5-49DE-90B6-3B96649793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62424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6" name="Line 51">
              <a:extLst>
                <a:ext uri="{FF2B5EF4-FFF2-40B4-BE49-F238E27FC236}">
                  <a16:creationId xmlns:a16="http://schemas.microsoft.com/office/drawing/2014/main" id="{0FFEBA3B-41FC-4DF6-B657-7C97EDDA7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53826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7" name="Line 52">
              <a:extLst>
                <a:ext uri="{FF2B5EF4-FFF2-40B4-BE49-F238E27FC236}">
                  <a16:creationId xmlns:a16="http://schemas.microsoft.com/office/drawing/2014/main" id="{62A945A9-458F-4FA4-9F26-1192707D6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45227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8" name="Line 53">
              <a:extLst>
                <a:ext uri="{FF2B5EF4-FFF2-40B4-BE49-F238E27FC236}">
                  <a16:creationId xmlns:a16="http://schemas.microsoft.com/office/drawing/2014/main" id="{142A7C01-84FE-4597-910C-2B8230F4EE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36628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9" name="Line 54">
              <a:extLst>
                <a:ext uri="{FF2B5EF4-FFF2-40B4-BE49-F238E27FC236}">
                  <a16:creationId xmlns:a16="http://schemas.microsoft.com/office/drawing/2014/main" id="{41773346-0D8A-496E-8D51-AEDFD1898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28029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0" name="Line 55">
              <a:extLst>
                <a:ext uri="{FF2B5EF4-FFF2-40B4-BE49-F238E27FC236}">
                  <a16:creationId xmlns:a16="http://schemas.microsoft.com/office/drawing/2014/main" id="{4AAF3644-4641-43B6-802F-C326A91DC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19431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1" name="Line 56">
              <a:extLst>
                <a:ext uri="{FF2B5EF4-FFF2-40B4-BE49-F238E27FC236}">
                  <a16:creationId xmlns:a16="http://schemas.microsoft.com/office/drawing/2014/main" id="{7E8CD003-D5D4-4B92-B8C6-265182F813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10832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2" name="Line 57">
              <a:extLst>
                <a:ext uri="{FF2B5EF4-FFF2-40B4-BE49-F238E27FC236}">
                  <a16:creationId xmlns:a16="http://schemas.microsoft.com/office/drawing/2014/main" id="{4C95A993-F7D0-499B-B985-42D64C6200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02233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3" name="Line 58">
              <a:extLst>
                <a:ext uri="{FF2B5EF4-FFF2-40B4-BE49-F238E27FC236}">
                  <a16:creationId xmlns:a16="http://schemas.microsoft.com/office/drawing/2014/main" id="{ABAEBB15-928E-4105-820E-25949F1C1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3936352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4" name="Line 59">
              <a:extLst>
                <a:ext uri="{FF2B5EF4-FFF2-40B4-BE49-F238E27FC236}">
                  <a16:creationId xmlns:a16="http://schemas.microsoft.com/office/drawing/2014/main" id="{7C5D2EF8-5CBD-497C-BDE2-82110354E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385036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5" name="Line 60">
              <a:extLst>
                <a:ext uri="{FF2B5EF4-FFF2-40B4-BE49-F238E27FC236}">
                  <a16:creationId xmlns:a16="http://schemas.microsoft.com/office/drawing/2014/main" id="{4CF373AB-8A92-4BE9-B29C-64A7B21100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376437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6" name="Line 61">
              <a:extLst>
                <a:ext uri="{FF2B5EF4-FFF2-40B4-BE49-F238E27FC236}">
                  <a16:creationId xmlns:a16="http://schemas.microsoft.com/office/drawing/2014/main" id="{5B49A8AE-5F6D-4114-94DE-425F5E31C4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3678392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7" name="Line 62">
              <a:extLst>
                <a:ext uri="{FF2B5EF4-FFF2-40B4-BE49-F238E27FC236}">
                  <a16:creationId xmlns:a16="http://schemas.microsoft.com/office/drawing/2014/main" id="{B93905CD-594B-4F81-B2D6-569DC19E13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58125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8" name="Line 63">
              <a:extLst>
                <a:ext uri="{FF2B5EF4-FFF2-40B4-BE49-F238E27FC236}">
                  <a16:creationId xmlns:a16="http://schemas.microsoft.com/office/drawing/2014/main" id="{A4C2B026-F41A-49CD-8EEA-B55D34FD0A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49526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9" name="Line 64">
              <a:extLst>
                <a:ext uri="{FF2B5EF4-FFF2-40B4-BE49-F238E27FC236}">
                  <a16:creationId xmlns:a16="http://schemas.microsoft.com/office/drawing/2014/main" id="{9AB1837B-F035-455F-B0CF-836D9DA7E1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40927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0" name="Line 65">
              <a:extLst>
                <a:ext uri="{FF2B5EF4-FFF2-40B4-BE49-F238E27FC236}">
                  <a16:creationId xmlns:a16="http://schemas.microsoft.com/office/drawing/2014/main" id="{1FCCCB60-DAE6-457B-807F-64B7413263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32329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1" name="Line 66">
              <a:extLst>
                <a:ext uri="{FF2B5EF4-FFF2-40B4-BE49-F238E27FC236}">
                  <a16:creationId xmlns:a16="http://schemas.microsoft.com/office/drawing/2014/main" id="{E1D79A07-E6AF-4724-94AE-FCFB7355B3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23730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2" name="Line 67">
              <a:extLst>
                <a:ext uri="{FF2B5EF4-FFF2-40B4-BE49-F238E27FC236}">
                  <a16:creationId xmlns:a16="http://schemas.microsoft.com/office/drawing/2014/main" id="{144C33B9-E52D-458B-9193-AC71A050AB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15131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3" name="Line 68">
              <a:extLst>
                <a:ext uri="{FF2B5EF4-FFF2-40B4-BE49-F238E27FC236}">
                  <a16:creationId xmlns:a16="http://schemas.microsoft.com/office/drawing/2014/main" id="{09D76A49-2CD9-42B7-BD6D-9729FA5FB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065332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4" name="Line 69">
              <a:extLst>
                <a:ext uri="{FF2B5EF4-FFF2-40B4-BE49-F238E27FC236}">
                  <a16:creationId xmlns:a16="http://schemas.microsoft.com/office/drawing/2014/main" id="{726D0B30-DAD9-4616-B1DC-C82F9D4C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397934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5" name="Line 70">
              <a:extLst>
                <a:ext uri="{FF2B5EF4-FFF2-40B4-BE49-F238E27FC236}">
                  <a16:creationId xmlns:a16="http://schemas.microsoft.com/office/drawing/2014/main" id="{589459CF-AC8A-4DE9-82F2-252F188436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389335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6" name="Line 71">
              <a:extLst>
                <a:ext uri="{FF2B5EF4-FFF2-40B4-BE49-F238E27FC236}">
                  <a16:creationId xmlns:a16="http://schemas.microsoft.com/office/drawing/2014/main" id="{C0F48EE8-EC79-42BB-A16E-90B3012385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3807372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7" name="Line 72">
              <a:extLst>
                <a:ext uri="{FF2B5EF4-FFF2-40B4-BE49-F238E27FC236}">
                  <a16:creationId xmlns:a16="http://schemas.microsoft.com/office/drawing/2014/main" id="{72F80974-50EF-40F5-B72F-49E46AA6C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3721385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8" name="Line 73">
              <a:extLst>
                <a:ext uri="{FF2B5EF4-FFF2-40B4-BE49-F238E27FC236}">
                  <a16:creationId xmlns:a16="http://schemas.microsoft.com/office/drawing/2014/main" id="{03F81571-EB60-4CD3-BA99-930EED81A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398127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299" name="Line 74">
              <a:extLst>
                <a:ext uri="{FF2B5EF4-FFF2-40B4-BE49-F238E27FC236}">
                  <a16:creationId xmlns:a16="http://schemas.microsoft.com/office/drawing/2014/main" id="{168FD358-44ED-47D1-BD26-CB1B5657AC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31214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0" name="Line 75">
              <a:extLst>
                <a:ext uri="{FF2B5EF4-FFF2-40B4-BE49-F238E27FC236}">
                  <a16:creationId xmlns:a16="http://schemas.microsoft.com/office/drawing/2014/main" id="{B5EBF180-1766-48F7-AFCB-9299EF7278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226154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1" name="Line 76">
              <a:extLst>
                <a:ext uri="{FF2B5EF4-FFF2-40B4-BE49-F238E27FC236}">
                  <a16:creationId xmlns:a16="http://schemas.microsoft.com/office/drawing/2014/main" id="{8780A9F9-FEA6-4AAC-9001-90F6F9E71B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140167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2" name="Line 77">
              <a:extLst>
                <a:ext uri="{FF2B5EF4-FFF2-40B4-BE49-F238E27FC236}">
                  <a16:creationId xmlns:a16="http://schemas.microsoft.com/office/drawing/2014/main" id="{9BC92829-570E-4170-9BC2-6ADD3C68E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05418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3" name="Line 78">
              <a:extLst>
                <a:ext uri="{FF2B5EF4-FFF2-40B4-BE49-F238E27FC236}">
                  <a16:creationId xmlns:a16="http://schemas.microsoft.com/office/drawing/2014/main" id="{39ECCDB3-7624-4F1B-BA0E-4A90321A9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355134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4" name="Line 79">
              <a:extLst>
                <a:ext uri="{FF2B5EF4-FFF2-40B4-BE49-F238E27FC236}">
                  <a16:creationId xmlns:a16="http://schemas.microsoft.com/office/drawing/2014/main" id="{A7D1B0A7-4C83-4242-96F7-4FE1E6800A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269147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5" name="Line 80">
              <a:extLst>
                <a:ext uri="{FF2B5EF4-FFF2-40B4-BE49-F238E27FC236}">
                  <a16:creationId xmlns:a16="http://schemas.microsoft.com/office/drawing/2014/main" id="{4B904A2F-116C-48B7-BDF3-A3FFBE8E1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183160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6" name="Line 81">
              <a:extLst>
                <a:ext uri="{FF2B5EF4-FFF2-40B4-BE49-F238E27FC236}">
                  <a16:creationId xmlns:a16="http://schemas.microsoft.com/office/drawing/2014/main" id="{57CD8BCE-2D6F-4554-BCCE-1E3144242C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09717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7" name="Line 82">
              <a:extLst>
                <a:ext uri="{FF2B5EF4-FFF2-40B4-BE49-F238E27FC236}">
                  <a16:creationId xmlns:a16="http://schemas.microsoft.com/office/drawing/2014/main" id="{3D8480A1-9158-4C34-AAB1-13D63932A2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011187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9" name="Oval 84">
              <a:extLst>
                <a:ext uri="{FF2B5EF4-FFF2-40B4-BE49-F238E27FC236}">
                  <a16:creationId xmlns:a16="http://schemas.microsoft.com/office/drawing/2014/main" id="{E338973E-72F5-4222-AA46-1551AC238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5998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0" name="Oval 85">
              <a:extLst>
                <a:ext uri="{FF2B5EF4-FFF2-40B4-BE49-F238E27FC236}">
                  <a16:creationId xmlns:a16="http://schemas.microsoft.com/office/drawing/2014/main" id="{BC98B83C-7126-43FD-9469-8E5F53473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7760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1" name="Oval 86">
              <a:extLst>
                <a:ext uri="{FF2B5EF4-FFF2-40B4-BE49-F238E27FC236}">
                  <a16:creationId xmlns:a16="http://schemas.microsoft.com/office/drawing/2014/main" id="{D9791F23-C912-41AD-909C-05480FC42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2" name="Oval 87">
              <a:extLst>
                <a:ext uri="{FF2B5EF4-FFF2-40B4-BE49-F238E27FC236}">
                  <a16:creationId xmlns:a16="http://schemas.microsoft.com/office/drawing/2014/main" id="{CE646C9E-A1A6-4EFA-A9EE-38ADF0A31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4460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3" name="Oval 88">
              <a:extLst>
                <a:ext uri="{FF2B5EF4-FFF2-40B4-BE49-F238E27FC236}">
                  <a16:creationId xmlns:a16="http://schemas.microsoft.com/office/drawing/2014/main" id="{881967F3-8DE3-42F5-8186-F00DBC57A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7810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5" name="Oval 90">
              <a:extLst>
                <a:ext uri="{FF2B5EF4-FFF2-40B4-BE49-F238E27FC236}">
                  <a16:creationId xmlns:a16="http://schemas.microsoft.com/office/drawing/2014/main" id="{FB00F831-C9C5-4F55-9008-75F66A88C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9348" y="5148577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6" name="Oval 91">
              <a:extLst>
                <a:ext uri="{FF2B5EF4-FFF2-40B4-BE49-F238E27FC236}">
                  <a16:creationId xmlns:a16="http://schemas.microsoft.com/office/drawing/2014/main" id="{3A5BC338-6F81-43E6-AA6D-879D2739F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2698" y="5148577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7" name="Oval 92">
              <a:extLst>
                <a:ext uri="{FF2B5EF4-FFF2-40B4-BE49-F238E27FC236}">
                  <a16:creationId xmlns:a16="http://schemas.microsoft.com/office/drawing/2014/main" id="{AD1989AE-6D38-4F39-8B94-43A45E9E6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6048" y="5148577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9" name="Oval 94">
              <a:extLst>
                <a:ext uri="{FF2B5EF4-FFF2-40B4-BE49-F238E27FC236}">
                  <a16:creationId xmlns:a16="http://schemas.microsoft.com/office/drawing/2014/main" id="{859DF725-C2D9-4D2C-A91D-1AB5F3E29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9348" y="498330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0" name="Oval 95">
              <a:extLst>
                <a:ext uri="{FF2B5EF4-FFF2-40B4-BE49-F238E27FC236}">
                  <a16:creationId xmlns:a16="http://schemas.microsoft.com/office/drawing/2014/main" id="{0CF90DE4-54F4-48D8-A700-40202B6DC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2698" y="498330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1" name="Oval 96">
              <a:extLst>
                <a:ext uri="{FF2B5EF4-FFF2-40B4-BE49-F238E27FC236}">
                  <a16:creationId xmlns:a16="http://schemas.microsoft.com/office/drawing/2014/main" id="{D71E8BF1-3DA4-4D08-95E3-F017528DB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6048" y="498330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3" name="Oval 98">
              <a:extLst>
                <a:ext uri="{FF2B5EF4-FFF2-40B4-BE49-F238E27FC236}">
                  <a16:creationId xmlns:a16="http://schemas.microsoft.com/office/drawing/2014/main" id="{1696B06C-093E-42DC-9FFD-F13A9C9B6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4435" y="481802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4" name="Oval 99">
              <a:extLst>
                <a:ext uri="{FF2B5EF4-FFF2-40B4-BE49-F238E27FC236}">
                  <a16:creationId xmlns:a16="http://schemas.microsoft.com/office/drawing/2014/main" id="{4A51D075-DBB3-4507-B9A9-A3B8EA66B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7785" y="481802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6" name="Oval 101">
              <a:extLst>
                <a:ext uri="{FF2B5EF4-FFF2-40B4-BE49-F238E27FC236}">
                  <a16:creationId xmlns:a16="http://schemas.microsoft.com/office/drawing/2014/main" id="{AB6C21D0-6341-4958-B21B-2E1864E1D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4435" y="4652749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7" name="Oval 102">
              <a:extLst>
                <a:ext uri="{FF2B5EF4-FFF2-40B4-BE49-F238E27FC236}">
                  <a16:creationId xmlns:a16="http://schemas.microsoft.com/office/drawing/2014/main" id="{46D4893A-6E17-4558-AA52-24F299C30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7785" y="4652749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9" name="Oval 104">
              <a:extLst>
                <a:ext uri="{FF2B5EF4-FFF2-40B4-BE49-F238E27FC236}">
                  <a16:creationId xmlns:a16="http://schemas.microsoft.com/office/drawing/2014/main" id="{A1D9D8C4-8DDC-4217-87E2-CACE12375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4435" y="448747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0" name="Oval 105">
              <a:extLst>
                <a:ext uri="{FF2B5EF4-FFF2-40B4-BE49-F238E27FC236}">
                  <a16:creationId xmlns:a16="http://schemas.microsoft.com/office/drawing/2014/main" id="{D5E49BC3-FD12-4AC1-B77F-28A57A9A0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7785" y="448747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1" name="Oval 106">
              <a:extLst>
                <a:ext uri="{FF2B5EF4-FFF2-40B4-BE49-F238E27FC236}">
                  <a16:creationId xmlns:a16="http://schemas.microsoft.com/office/drawing/2014/main" id="{DD3CA165-9F89-410C-B94A-4421D6CBD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4322197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2" name="Oval 107">
              <a:extLst>
                <a:ext uri="{FF2B5EF4-FFF2-40B4-BE49-F238E27FC236}">
                  <a16:creationId xmlns:a16="http://schemas.microsoft.com/office/drawing/2014/main" id="{32EB5294-9408-4E4E-AC70-8ACE480DD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415692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3" name="Oval 108">
              <a:extLst>
                <a:ext uri="{FF2B5EF4-FFF2-40B4-BE49-F238E27FC236}">
                  <a16:creationId xmlns:a16="http://schemas.microsoft.com/office/drawing/2014/main" id="{CC3B1DA6-07AF-4D4F-AD44-28266AA83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399164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4" name="Oval 109">
              <a:extLst>
                <a:ext uri="{FF2B5EF4-FFF2-40B4-BE49-F238E27FC236}">
                  <a16:creationId xmlns:a16="http://schemas.microsoft.com/office/drawing/2014/main" id="{77CDCF49-6F3F-49AC-AB49-4C71697F4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3826369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5" name="Oval 110">
              <a:extLst>
                <a:ext uri="{FF2B5EF4-FFF2-40B4-BE49-F238E27FC236}">
                  <a16:creationId xmlns:a16="http://schemas.microsoft.com/office/drawing/2014/main" id="{DF72A2AD-F716-46C3-82F1-1817AFFD0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366109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7" name="Line 6">
              <a:extLst>
                <a:ext uri="{FF2B5EF4-FFF2-40B4-BE49-F238E27FC236}">
                  <a16:creationId xmlns:a16="http://schemas.microsoft.com/office/drawing/2014/main" id="{EFA898D0-6579-4A7F-96D3-557598D4A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62110" y="2703830"/>
              <a:ext cx="0" cy="45406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38" name="Line 7">
              <a:extLst>
                <a:ext uri="{FF2B5EF4-FFF2-40B4-BE49-F238E27FC236}">
                  <a16:creationId xmlns:a16="http://schemas.microsoft.com/office/drawing/2014/main" id="{27AB8E79-6397-48DA-9550-BC138BC981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98535" y="2703830"/>
              <a:ext cx="0" cy="45561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39" name="Line 118 1">
              <a:extLst>
                <a:ext uri="{FF2B5EF4-FFF2-40B4-BE49-F238E27FC236}">
                  <a16:creationId xmlns:a16="http://schemas.microsoft.com/office/drawing/2014/main" id="{D78EA1CE-293B-4915-842E-EB29F3BFE6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79410" y="1408430"/>
              <a:ext cx="0" cy="169545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340" name="Line 118 2">
              <a:extLst>
                <a:ext uri="{FF2B5EF4-FFF2-40B4-BE49-F238E27FC236}">
                  <a16:creationId xmlns:a16="http://schemas.microsoft.com/office/drawing/2014/main" id="{34A33D16-6123-4B7F-87D1-F01629C8F7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79410" y="1103630"/>
              <a:ext cx="0" cy="230505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42" name="Line 130">
              <a:extLst>
                <a:ext uri="{FF2B5EF4-FFF2-40B4-BE49-F238E27FC236}">
                  <a16:creationId xmlns:a16="http://schemas.microsoft.com/office/drawing/2014/main" id="{D65CD18B-B3CC-417F-A294-971F5A2786F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859304" y="25315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3" name="Line 131">
              <a:extLst>
                <a:ext uri="{FF2B5EF4-FFF2-40B4-BE49-F238E27FC236}">
                  <a16:creationId xmlns:a16="http://schemas.microsoft.com/office/drawing/2014/main" id="{433B70FB-CD33-4801-BD94-E7773314C16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979954" y="24331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4" name="Line 132">
              <a:extLst>
                <a:ext uri="{FF2B5EF4-FFF2-40B4-BE49-F238E27FC236}">
                  <a16:creationId xmlns:a16="http://schemas.microsoft.com/office/drawing/2014/main" id="{0AB842AF-9C9F-4F5A-B51D-FC8AE2DF586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100604" y="23347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5" name="Line 133">
              <a:extLst>
                <a:ext uri="{FF2B5EF4-FFF2-40B4-BE49-F238E27FC236}">
                  <a16:creationId xmlns:a16="http://schemas.microsoft.com/office/drawing/2014/main" id="{F9AD55DD-B6C3-4748-B1ED-617AE61E590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221254" y="22363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6" name="Line 134">
              <a:extLst>
                <a:ext uri="{FF2B5EF4-FFF2-40B4-BE49-F238E27FC236}">
                  <a16:creationId xmlns:a16="http://schemas.microsoft.com/office/drawing/2014/main" id="{F9C405A9-E7DE-482F-BB54-E7CAC1773E6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343491" y="21378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7" name="Line 135">
              <a:extLst>
                <a:ext uri="{FF2B5EF4-FFF2-40B4-BE49-F238E27FC236}">
                  <a16:creationId xmlns:a16="http://schemas.microsoft.com/office/drawing/2014/main" id="{FD110889-CEB2-4698-BCEC-CADEFE0948B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464141" y="20394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8" name="Line 136">
              <a:extLst>
                <a:ext uri="{FF2B5EF4-FFF2-40B4-BE49-F238E27FC236}">
                  <a16:creationId xmlns:a16="http://schemas.microsoft.com/office/drawing/2014/main" id="{291D91CA-A57E-4083-9B28-16E899A63E0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584791" y="19410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9" name="Line 137">
              <a:extLst>
                <a:ext uri="{FF2B5EF4-FFF2-40B4-BE49-F238E27FC236}">
                  <a16:creationId xmlns:a16="http://schemas.microsoft.com/office/drawing/2014/main" id="{DFC02159-89B7-4835-BC25-51A089F0617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707029" y="18426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0" name="Line 138">
              <a:extLst>
                <a:ext uri="{FF2B5EF4-FFF2-40B4-BE49-F238E27FC236}">
                  <a16:creationId xmlns:a16="http://schemas.microsoft.com/office/drawing/2014/main" id="{D9939A21-3226-4EBB-AE35-49495C8BFEA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827679" y="17441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1" name="Line 139">
              <a:extLst>
                <a:ext uri="{FF2B5EF4-FFF2-40B4-BE49-F238E27FC236}">
                  <a16:creationId xmlns:a16="http://schemas.microsoft.com/office/drawing/2014/main" id="{E4802C99-945B-47FB-A51E-CE70ACC5BB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948329" y="16457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2" name="Line 140">
              <a:extLst>
                <a:ext uri="{FF2B5EF4-FFF2-40B4-BE49-F238E27FC236}">
                  <a16:creationId xmlns:a16="http://schemas.microsoft.com/office/drawing/2014/main" id="{AC9AEBCC-0272-422B-B713-1A57FAA54DF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070566" y="15473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3" name="Line 141">
              <a:extLst>
                <a:ext uri="{FF2B5EF4-FFF2-40B4-BE49-F238E27FC236}">
                  <a16:creationId xmlns:a16="http://schemas.microsoft.com/office/drawing/2014/main" id="{C524BA02-AF95-4327-BFED-4F3313B300B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191216" y="14489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4" name="Line 142">
              <a:extLst>
                <a:ext uri="{FF2B5EF4-FFF2-40B4-BE49-F238E27FC236}">
                  <a16:creationId xmlns:a16="http://schemas.microsoft.com/office/drawing/2014/main" id="{C7ADE29B-BFD9-40CE-820D-C0D6ED33855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041866" y="254111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5" name="Line 143">
              <a:extLst>
                <a:ext uri="{FF2B5EF4-FFF2-40B4-BE49-F238E27FC236}">
                  <a16:creationId xmlns:a16="http://schemas.microsoft.com/office/drawing/2014/main" id="{DC69A222-789D-42A4-94D7-B3E986CECF1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162516" y="24426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6" name="Line 144">
              <a:extLst>
                <a:ext uri="{FF2B5EF4-FFF2-40B4-BE49-F238E27FC236}">
                  <a16:creationId xmlns:a16="http://schemas.microsoft.com/office/drawing/2014/main" id="{AC892225-5E94-48BD-A419-04C04BD59E7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283166" y="234426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7" name="Line 145">
              <a:extLst>
                <a:ext uri="{FF2B5EF4-FFF2-40B4-BE49-F238E27FC236}">
                  <a16:creationId xmlns:a16="http://schemas.microsoft.com/office/drawing/2014/main" id="{410EDAC4-0B39-4686-B7E3-63F9B4313D6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405404" y="224424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8" name="Line 146">
              <a:extLst>
                <a:ext uri="{FF2B5EF4-FFF2-40B4-BE49-F238E27FC236}">
                  <a16:creationId xmlns:a16="http://schemas.microsoft.com/office/drawing/2014/main" id="{83A923A4-2D90-48A6-B153-CECE673B4A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526053" y="214741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9" name="Line 147">
              <a:extLst>
                <a:ext uri="{FF2B5EF4-FFF2-40B4-BE49-F238E27FC236}">
                  <a16:creationId xmlns:a16="http://schemas.microsoft.com/office/drawing/2014/main" id="{38139C46-DD47-4548-A317-F042800338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646703" y="20489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0" name="Line 148">
              <a:extLst>
                <a:ext uri="{FF2B5EF4-FFF2-40B4-BE49-F238E27FC236}">
                  <a16:creationId xmlns:a16="http://schemas.microsoft.com/office/drawing/2014/main" id="{DB4E82FA-20FE-4682-8F7A-30625C5A880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767353" y="195056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1" name="Line 149">
              <a:extLst>
                <a:ext uri="{FF2B5EF4-FFF2-40B4-BE49-F238E27FC236}">
                  <a16:creationId xmlns:a16="http://schemas.microsoft.com/office/drawing/2014/main" id="{8B2652CA-AF1D-4BD4-ACB2-5052E9AFA41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888004" y="185054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2" name="Line 150">
              <a:extLst>
                <a:ext uri="{FF2B5EF4-FFF2-40B4-BE49-F238E27FC236}">
                  <a16:creationId xmlns:a16="http://schemas.microsoft.com/office/drawing/2014/main" id="{D7780434-59BF-433F-9AF7-15649307AA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008654" y="175212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3" name="Line 151">
              <a:extLst>
                <a:ext uri="{FF2B5EF4-FFF2-40B4-BE49-F238E27FC236}">
                  <a16:creationId xmlns:a16="http://schemas.microsoft.com/office/drawing/2014/main" id="{3122B659-BC13-4729-81B4-B3B47D3FF02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130891" y="16552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4" name="Line 152">
              <a:extLst>
                <a:ext uri="{FF2B5EF4-FFF2-40B4-BE49-F238E27FC236}">
                  <a16:creationId xmlns:a16="http://schemas.microsoft.com/office/drawing/2014/main" id="{E3731359-9917-407E-94F8-DCCCCED5D21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251542" y="155527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5" name="Line 154">
              <a:extLst>
                <a:ext uri="{FF2B5EF4-FFF2-40B4-BE49-F238E27FC236}">
                  <a16:creationId xmlns:a16="http://schemas.microsoft.com/office/drawing/2014/main" id="{365BAB2B-3CED-4417-A688-2EE479F3D5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343491" y="21378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6" name="Line 155">
              <a:extLst>
                <a:ext uri="{FF2B5EF4-FFF2-40B4-BE49-F238E27FC236}">
                  <a16:creationId xmlns:a16="http://schemas.microsoft.com/office/drawing/2014/main" id="{9C7F9025-D98F-4D19-B319-53A4F333946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464141" y="20394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7" name="Line 156">
              <a:extLst>
                <a:ext uri="{FF2B5EF4-FFF2-40B4-BE49-F238E27FC236}">
                  <a16:creationId xmlns:a16="http://schemas.microsoft.com/office/drawing/2014/main" id="{68DE8A75-8963-4CBF-8E86-D395A99CC7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584791" y="19410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8" name="Line 157">
              <a:extLst>
                <a:ext uri="{FF2B5EF4-FFF2-40B4-BE49-F238E27FC236}">
                  <a16:creationId xmlns:a16="http://schemas.microsoft.com/office/drawing/2014/main" id="{F376D657-6846-436E-87C8-2A18038A1A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707029" y="18426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9" name="Line 158">
              <a:extLst>
                <a:ext uri="{FF2B5EF4-FFF2-40B4-BE49-F238E27FC236}">
                  <a16:creationId xmlns:a16="http://schemas.microsoft.com/office/drawing/2014/main" id="{27B431B5-0E21-45E1-BE80-4F95F96296E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827679" y="17441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0" name="Line 159">
              <a:extLst>
                <a:ext uri="{FF2B5EF4-FFF2-40B4-BE49-F238E27FC236}">
                  <a16:creationId xmlns:a16="http://schemas.microsoft.com/office/drawing/2014/main" id="{2E8160A1-F6D6-4473-B7F8-195D33C8DB7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948329" y="16457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71" name="Line 160">
              <a:extLst>
                <a:ext uri="{FF2B5EF4-FFF2-40B4-BE49-F238E27FC236}">
                  <a16:creationId xmlns:a16="http://schemas.microsoft.com/office/drawing/2014/main" id="{9C945CE9-B6B1-4634-A216-D9B4EDC5FD4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070566" y="15473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2" name="Line 161">
              <a:extLst>
                <a:ext uri="{FF2B5EF4-FFF2-40B4-BE49-F238E27FC236}">
                  <a16:creationId xmlns:a16="http://schemas.microsoft.com/office/drawing/2014/main" id="{945FD4B5-974E-4AB0-BC64-103A0BF692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191216" y="14489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3" name="Line 162">
              <a:extLst>
                <a:ext uri="{FF2B5EF4-FFF2-40B4-BE49-F238E27FC236}">
                  <a16:creationId xmlns:a16="http://schemas.microsoft.com/office/drawing/2014/main" id="{9F8AC8AD-3556-41E4-B65F-FE101765231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311866" y="13504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4" name="Line 163">
              <a:extLst>
                <a:ext uri="{FF2B5EF4-FFF2-40B4-BE49-F238E27FC236}">
                  <a16:creationId xmlns:a16="http://schemas.microsoft.com/office/drawing/2014/main" id="{3DBB8DE4-DED0-4AA9-BAA1-837DD16E0CE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432516" y="12520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5" name="Line 164">
              <a:extLst>
                <a:ext uri="{FF2B5EF4-FFF2-40B4-BE49-F238E27FC236}">
                  <a16:creationId xmlns:a16="http://schemas.microsoft.com/office/drawing/2014/main" id="{6181B7D5-BDF8-4208-B43C-C8F4A7EA6B4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554754" y="11536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6" name="Line 165">
              <a:extLst>
                <a:ext uri="{FF2B5EF4-FFF2-40B4-BE49-F238E27FC236}">
                  <a16:creationId xmlns:a16="http://schemas.microsoft.com/office/drawing/2014/main" id="{C54FB17F-6A43-457F-9B3A-B1CA38B107F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675404" y="10552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7" name="Line 166">
              <a:extLst>
                <a:ext uri="{FF2B5EF4-FFF2-40B4-BE49-F238E27FC236}">
                  <a16:creationId xmlns:a16="http://schemas.microsoft.com/office/drawing/2014/main" id="{335C4E25-0F42-438F-BE40-50C48F8A079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526053" y="214741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8" name="Line 167">
              <a:extLst>
                <a:ext uri="{FF2B5EF4-FFF2-40B4-BE49-F238E27FC236}">
                  <a16:creationId xmlns:a16="http://schemas.microsoft.com/office/drawing/2014/main" id="{C089973B-0712-42BB-B6DD-A67FBE50D8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646703" y="20489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9" name="Line 168">
              <a:extLst>
                <a:ext uri="{FF2B5EF4-FFF2-40B4-BE49-F238E27FC236}">
                  <a16:creationId xmlns:a16="http://schemas.microsoft.com/office/drawing/2014/main" id="{36170912-4CF6-4142-A260-7F6E580CF16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767353" y="195056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0" name="Line 169">
              <a:extLst>
                <a:ext uri="{FF2B5EF4-FFF2-40B4-BE49-F238E27FC236}">
                  <a16:creationId xmlns:a16="http://schemas.microsoft.com/office/drawing/2014/main" id="{B00449B1-781D-4977-990B-76408CE15D6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888004" y="185054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1" name="Line 170">
              <a:extLst>
                <a:ext uri="{FF2B5EF4-FFF2-40B4-BE49-F238E27FC236}">
                  <a16:creationId xmlns:a16="http://schemas.microsoft.com/office/drawing/2014/main" id="{6A3E8F59-739F-4B4A-8A22-DA886911859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008654" y="175212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2" name="Line 171">
              <a:extLst>
                <a:ext uri="{FF2B5EF4-FFF2-40B4-BE49-F238E27FC236}">
                  <a16:creationId xmlns:a16="http://schemas.microsoft.com/office/drawing/2014/main" id="{7B1D3759-D517-421F-A9B7-DD0A2BE64BC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130891" y="16552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3" name="Line 172">
              <a:extLst>
                <a:ext uri="{FF2B5EF4-FFF2-40B4-BE49-F238E27FC236}">
                  <a16:creationId xmlns:a16="http://schemas.microsoft.com/office/drawing/2014/main" id="{0C79CA41-BC36-4551-8A2C-1AD1D236A2C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251542" y="155527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4" name="Line 173">
              <a:extLst>
                <a:ext uri="{FF2B5EF4-FFF2-40B4-BE49-F238E27FC236}">
                  <a16:creationId xmlns:a16="http://schemas.microsoft.com/office/drawing/2014/main" id="{AAAB719D-0EFD-4C3F-A331-9DC36CBCF2E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372192" y="145684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5" name="Line 174">
              <a:extLst>
                <a:ext uri="{FF2B5EF4-FFF2-40B4-BE49-F238E27FC236}">
                  <a16:creationId xmlns:a16="http://schemas.microsoft.com/office/drawing/2014/main" id="{590A6392-17B4-4166-A872-C884AD7E043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492842" y="135842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6" name="Line 175">
              <a:extLst>
                <a:ext uri="{FF2B5EF4-FFF2-40B4-BE49-F238E27FC236}">
                  <a16:creationId xmlns:a16="http://schemas.microsoft.com/office/drawing/2014/main" id="{B86539E8-F766-4216-9354-36E68E376CC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615079" y="125999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7" name="Line 176">
              <a:extLst>
                <a:ext uri="{FF2B5EF4-FFF2-40B4-BE49-F238E27FC236}">
                  <a16:creationId xmlns:a16="http://schemas.microsoft.com/office/drawing/2014/main" id="{D1A33C9A-80BB-42E8-BFAA-BCDF2B63BE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735729" y="116157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8" name="Line 177">
              <a:extLst>
                <a:ext uri="{FF2B5EF4-FFF2-40B4-BE49-F238E27FC236}">
                  <a16:creationId xmlns:a16="http://schemas.microsoft.com/office/drawing/2014/main" id="{CB764C24-E582-4D70-AED9-DC8812B234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252879" y="30237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89" name="Line 178">
              <a:extLst>
                <a:ext uri="{FF2B5EF4-FFF2-40B4-BE49-F238E27FC236}">
                  <a16:creationId xmlns:a16="http://schemas.microsoft.com/office/drawing/2014/main" id="{BAC062FF-DA14-470B-98F6-76166295854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373529" y="2926874"/>
              <a:ext cx="2238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0" name="Line 179">
              <a:extLst>
                <a:ext uri="{FF2B5EF4-FFF2-40B4-BE49-F238E27FC236}">
                  <a16:creationId xmlns:a16="http://schemas.microsoft.com/office/drawing/2014/main" id="{F60EFA6B-6C24-4128-B526-D3D0E000AC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495766" y="28268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1" name="Line 180">
              <a:extLst>
                <a:ext uri="{FF2B5EF4-FFF2-40B4-BE49-F238E27FC236}">
                  <a16:creationId xmlns:a16="http://schemas.microsoft.com/office/drawing/2014/main" id="{3150DB95-11A3-49A3-BC8E-6A2F2B225E6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616416" y="27284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2" name="Line 181">
              <a:extLst>
                <a:ext uri="{FF2B5EF4-FFF2-40B4-BE49-F238E27FC236}">
                  <a16:creationId xmlns:a16="http://schemas.microsoft.com/office/drawing/2014/main" id="{B24C4C5E-D55B-4E26-8899-5983C8C92C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737066" y="26300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3" name="Line 182">
              <a:extLst>
                <a:ext uri="{FF2B5EF4-FFF2-40B4-BE49-F238E27FC236}">
                  <a16:creationId xmlns:a16="http://schemas.microsoft.com/office/drawing/2014/main" id="{DF6DA94E-D1F7-4057-8FC4-CBE6C1EA2D5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435441" y="303323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4" name="Line 183">
              <a:extLst>
                <a:ext uri="{FF2B5EF4-FFF2-40B4-BE49-F238E27FC236}">
                  <a16:creationId xmlns:a16="http://schemas.microsoft.com/office/drawing/2014/main" id="{69F7D4A2-767D-459C-8193-DCA508C9BF0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556091" y="293481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5" name="Line 184">
              <a:extLst>
                <a:ext uri="{FF2B5EF4-FFF2-40B4-BE49-F238E27FC236}">
                  <a16:creationId xmlns:a16="http://schemas.microsoft.com/office/drawing/2014/main" id="{C63D7033-B193-4A4C-ABFD-865149F5729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678328" y="28363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6" name="Line 185">
              <a:extLst>
                <a:ext uri="{FF2B5EF4-FFF2-40B4-BE49-F238E27FC236}">
                  <a16:creationId xmlns:a16="http://schemas.microsoft.com/office/drawing/2014/main" id="{1629C291-CF34-41B4-92DF-FD78C32D831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798978" y="273796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7" name="Line 186">
              <a:extLst>
                <a:ext uri="{FF2B5EF4-FFF2-40B4-BE49-F238E27FC236}">
                  <a16:creationId xmlns:a16="http://schemas.microsoft.com/office/drawing/2014/main" id="{CA381EC3-91A1-422B-882E-03C758D8B3E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919628" y="263953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pic>
          <p:nvPicPr>
            <p:cNvPr id="398" name="Picture 187">
              <a:extLst>
                <a:ext uri="{FF2B5EF4-FFF2-40B4-BE49-F238E27FC236}">
                  <a16:creationId xmlns:a16="http://schemas.microsoft.com/office/drawing/2014/main" id="{19C7BE2B-9DF0-48B9-8FA1-06C6525D4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 rot="3021679">
              <a:off x="6254591" y="164625"/>
              <a:ext cx="263525" cy="3281362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399" name="Oval 188">
              <a:extLst>
                <a:ext uri="{FF2B5EF4-FFF2-40B4-BE49-F238E27FC236}">
                  <a16:creationId xmlns:a16="http://schemas.microsoft.com/office/drawing/2014/main" id="{E6ED2BF9-F120-4C25-B1FD-7B37DD8D1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4798" y="1056005"/>
              <a:ext cx="88900" cy="952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158A3E97-A1CA-46A2-99CC-BE8EC84D2A47}"/>
                </a:ext>
              </a:extLst>
            </p:cNvPr>
            <p:cNvSpPr/>
            <p:nvPr/>
          </p:nvSpPr>
          <p:spPr bwMode="auto">
            <a:xfrm rot="19190903">
              <a:off x="6358573" y="2033905"/>
              <a:ext cx="557212" cy="2286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401" name="Oval 200">
              <a:extLst>
                <a:ext uri="{FF2B5EF4-FFF2-40B4-BE49-F238E27FC236}">
                  <a16:creationId xmlns:a16="http://schemas.microsoft.com/office/drawing/2014/main" id="{29B7F859-AED0-4949-A57E-10333235C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4010" y="1960880"/>
              <a:ext cx="152400" cy="152400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FF0000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402" name="AutoShape 10">
              <a:extLst>
                <a:ext uri="{FF2B5EF4-FFF2-40B4-BE49-F238E27FC236}">
                  <a16:creationId xmlns:a16="http://schemas.microsoft.com/office/drawing/2014/main" id="{2E0AD8AB-816B-41DE-947D-A4016230144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29159" y="1334503"/>
              <a:ext cx="514052" cy="237451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</a:schemeClr>
            </a:solidFill>
            <a:ln w="28575">
              <a:noFill/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03" name="Rectangle 11">
              <a:extLst>
                <a:ext uri="{FF2B5EF4-FFF2-40B4-BE49-F238E27FC236}">
                  <a16:creationId xmlns:a16="http://schemas.microsoft.com/office/drawing/2014/main" id="{906E4F5F-5F9D-4527-8B04-C1A508A6C9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26315" y="1283610"/>
              <a:ext cx="514052" cy="8568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404" name="AutoShape 12">
              <a:extLst>
                <a:ext uri="{FF2B5EF4-FFF2-40B4-BE49-F238E27FC236}">
                  <a16:creationId xmlns:a16="http://schemas.microsoft.com/office/drawing/2014/main" id="{E25DFEB6-C4F7-4C4F-86C9-FD22C09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29159" y="992805"/>
              <a:ext cx="514052" cy="56876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pic>
          <p:nvPicPr>
            <p:cNvPr id="405" name="Picture 13 1" descr="Product Picture">
              <a:extLst>
                <a:ext uri="{FF2B5EF4-FFF2-40B4-BE49-F238E27FC236}">
                  <a16:creationId xmlns:a16="http://schemas.microsoft.com/office/drawing/2014/main" id="{9E5C6BDA-2D5E-433E-A370-6D450D335D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0000" r="63148" b="48000"/>
            <a:stretch>
              <a:fillRect/>
            </a:stretch>
          </p:blipFill>
          <p:spPr bwMode="auto">
            <a:xfrm flipH="1">
              <a:off x="2257241" y="999864"/>
              <a:ext cx="411010" cy="357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6" name="Rectangle 14 1">
              <a:extLst>
                <a:ext uri="{FF2B5EF4-FFF2-40B4-BE49-F238E27FC236}">
                  <a16:creationId xmlns:a16="http://schemas.microsoft.com/office/drawing/2014/main" id="{B6D0F88B-DAA1-4791-AFA6-FC0CC929A1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244505" y="1247659"/>
              <a:ext cx="42838" cy="11463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407" name="AutoShape 15">
              <a:extLst>
                <a:ext uri="{FF2B5EF4-FFF2-40B4-BE49-F238E27FC236}">
                  <a16:creationId xmlns:a16="http://schemas.microsoft.com/office/drawing/2014/main" id="{17DEA88B-282A-4401-AF3D-4E2A4E142D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2225974" y="1224520"/>
              <a:ext cx="113476" cy="30217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09" name="Arc 17">
              <a:extLst>
                <a:ext uri="{FF2B5EF4-FFF2-40B4-BE49-F238E27FC236}">
                  <a16:creationId xmlns:a16="http://schemas.microsoft.com/office/drawing/2014/main" id="{2A6AE2D5-24FF-465A-A84D-B429907F33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484177" y="919045"/>
              <a:ext cx="31300" cy="85686"/>
            </a:xfrm>
            <a:custGeom>
              <a:avLst/>
              <a:gdLst>
                <a:gd name="T0" fmla="*/ 0 w 21600"/>
                <a:gd name="T1" fmla="*/ 0 h 21600"/>
                <a:gd name="T2" fmla="*/ 40 w 21600"/>
                <a:gd name="T3" fmla="*/ 111 h 21600"/>
                <a:gd name="T4" fmla="*/ 0 w 21600"/>
                <a:gd name="T5" fmla="*/ 111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10" name="Arc 18">
              <a:extLst>
                <a:ext uri="{FF2B5EF4-FFF2-40B4-BE49-F238E27FC236}">
                  <a16:creationId xmlns:a16="http://schemas.microsoft.com/office/drawing/2014/main" id="{62D3560E-5471-4489-9360-CC8856429FA2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2061629" y="919045"/>
              <a:ext cx="30517" cy="85686"/>
            </a:xfrm>
            <a:custGeom>
              <a:avLst/>
              <a:gdLst>
                <a:gd name="T0" fmla="*/ 0 w 21600"/>
                <a:gd name="T1" fmla="*/ 0 h 21600"/>
                <a:gd name="T2" fmla="*/ 40 w 21600"/>
                <a:gd name="T3" fmla="*/ 111 h 21600"/>
                <a:gd name="T4" fmla="*/ 0 w 21600"/>
                <a:gd name="T5" fmla="*/ 111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11" name="AutoShape 19">
              <a:extLst>
                <a:ext uri="{FF2B5EF4-FFF2-40B4-BE49-F238E27FC236}">
                  <a16:creationId xmlns:a16="http://schemas.microsoft.com/office/drawing/2014/main" id="{D0FC8D39-74C8-414E-ABE7-4A67CF6645E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068523" y="966942"/>
              <a:ext cx="446901" cy="92634"/>
            </a:xfrm>
            <a:custGeom>
              <a:avLst/>
              <a:gdLst>
                <a:gd name="T0" fmla="*/ 364 w 21600"/>
                <a:gd name="T1" fmla="*/ 40 h 21600"/>
                <a:gd name="T2" fmla="*/ 193 w 21600"/>
                <a:gd name="T3" fmla="*/ 80 h 21600"/>
                <a:gd name="T4" fmla="*/ 22 w 21600"/>
                <a:gd name="T5" fmla="*/ 40 h 21600"/>
                <a:gd name="T6" fmla="*/ 193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022 w 21600"/>
                <a:gd name="T13" fmla="*/ 2970 h 21600"/>
                <a:gd name="T14" fmla="*/ 18578 w 21600"/>
                <a:gd name="T15" fmla="*/ 1863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435" y="21600"/>
                  </a:lnTo>
                  <a:lnTo>
                    <a:pt x="1916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12" name="Freeform 21">
              <a:extLst>
                <a:ext uri="{FF2B5EF4-FFF2-40B4-BE49-F238E27FC236}">
                  <a16:creationId xmlns:a16="http://schemas.microsoft.com/office/drawing/2014/main" id="{89579340-F01A-48DC-AE95-448C0F1620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64918" y="874277"/>
              <a:ext cx="444848" cy="98240"/>
            </a:xfrm>
            <a:custGeom>
              <a:avLst/>
              <a:gdLst>
                <a:gd name="T0" fmla="*/ 0 w 288"/>
                <a:gd name="T1" fmla="*/ 144 h 144"/>
                <a:gd name="T2" fmla="*/ 0 w 288"/>
                <a:gd name="T3" fmla="*/ 0 h 144"/>
                <a:gd name="T4" fmla="*/ 288 w 288"/>
                <a:gd name="T5" fmla="*/ 0 h 144"/>
                <a:gd name="T6" fmla="*/ 288 w 288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144"/>
                <a:gd name="T14" fmla="*/ 288 w 288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144">
                  <a:moveTo>
                    <a:pt x="0" y="144"/>
                  </a:moveTo>
                  <a:lnTo>
                    <a:pt x="0" y="0"/>
                  </a:lnTo>
                  <a:lnTo>
                    <a:pt x="288" y="0"/>
                  </a:lnTo>
                  <a:lnTo>
                    <a:pt x="288" y="14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13" name="Freeform 207">
              <a:extLst>
                <a:ext uri="{FF2B5EF4-FFF2-40B4-BE49-F238E27FC236}">
                  <a16:creationId xmlns:a16="http://schemas.microsoft.com/office/drawing/2014/main" id="{F503B82C-A145-4E89-BE82-A4E11B14DAE3}"/>
                </a:ext>
              </a:extLst>
            </p:cNvPr>
            <p:cNvSpPr/>
            <p:nvPr/>
          </p:nvSpPr>
          <p:spPr bwMode="auto">
            <a:xfrm>
              <a:off x="6719214" y="6158117"/>
              <a:ext cx="2223829" cy="1141794"/>
            </a:xfrm>
            <a:custGeom>
              <a:avLst/>
              <a:gdLst>
                <a:gd name="connsiteX0" fmla="*/ 0 w 5310835"/>
                <a:gd name="connsiteY0" fmla="*/ 0 h 621792"/>
                <a:gd name="connsiteX1" fmla="*/ 5310835 w 5310835"/>
                <a:gd name="connsiteY1" fmla="*/ 621792 h 621792"/>
                <a:gd name="connsiteX0" fmla="*/ 0 w 5310835"/>
                <a:gd name="connsiteY0" fmla="*/ 0 h 872947"/>
                <a:gd name="connsiteX1" fmla="*/ 5310835 w 5310835"/>
                <a:gd name="connsiteY1" fmla="*/ 621792 h 872947"/>
                <a:gd name="connsiteX0" fmla="*/ 0 w 5310835"/>
                <a:gd name="connsiteY0" fmla="*/ 0 h 1676060"/>
                <a:gd name="connsiteX1" fmla="*/ 5310835 w 5310835"/>
                <a:gd name="connsiteY1" fmla="*/ 621792 h 1676060"/>
                <a:gd name="connsiteX0" fmla="*/ 0 w 5010391"/>
                <a:gd name="connsiteY0" fmla="*/ 9224263 h 10900323"/>
                <a:gd name="connsiteX1" fmla="*/ 5010391 w 5010391"/>
                <a:gd name="connsiteY1" fmla="*/ 207266 h 1090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10391" h="10900323">
                  <a:moveTo>
                    <a:pt x="0" y="9224263"/>
                  </a:moveTo>
                  <a:cubicBezTo>
                    <a:pt x="28543" y="10900323"/>
                    <a:pt x="3240113" y="2"/>
                    <a:pt x="5010391" y="207266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D71F92F5-FAFE-47A2-9A1C-FCDE035BFBD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00158" y="3836573"/>
              <a:ext cx="1774302" cy="19401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415" name="Line 120">
              <a:extLst>
                <a:ext uri="{FF2B5EF4-FFF2-40B4-BE49-F238E27FC236}">
                  <a16:creationId xmlns:a16="http://schemas.microsoft.com/office/drawing/2014/main" id="{79A8B73F-94A3-4C0D-8F10-2ED348CCA6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62657" y="1371283"/>
              <a:ext cx="968578" cy="0"/>
            </a:xfrm>
            <a:prstGeom prst="line">
              <a:avLst/>
            </a:prstGeom>
            <a:noFill/>
            <a:ln w="57150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cxnSp>
          <p:nvCxnSpPr>
            <p:cNvPr id="417" name="Straight Connector 187">
              <a:extLst>
                <a:ext uri="{FF2B5EF4-FFF2-40B4-BE49-F238E27FC236}">
                  <a16:creationId xmlns:a16="http://schemas.microsoft.com/office/drawing/2014/main" id="{BB4709BF-5660-4FAF-993A-065CAE3EC34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366850" y="4239896"/>
              <a:ext cx="3186604" cy="7794"/>
            </a:xfrm>
            <a:prstGeom prst="line">
              <a:avLst/>
            </a:prstGeom>
            <a:noFill/>
            <a:ln w="254000" algn="ctr">
              <a:solidFill>
                <a:schemeClr val="bg1">
                  <a:lumMod val="50000"/>
                </a:schemeClr>
              </a:solidFill>
              <a:round/>
              <a:headEnd type="none" w="lg" len="med"/>
              <a:tailEnd type="none" w="lg" len="med"/>
            </a:ln>
          </p:spPr>
        </p:cxnSp>
        <p:cxnSp>
          <p:nvCxnSpPr>
            <p:cNvPr id="418" name="Straight Connector 189">
              <a:extLst>
                <a:ext uri="{FF2B5EF4-FFF2-40B4-BE49-F238E27FC236}">
                  <a16:creationId xmlns:a16="http://schemas.microsoft.com/office/drawing/2014/main" id="{37B1580C-F691-4A3A-87FA-0A76E5DBA51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9602380" y="4245869"/>
              <a:ext cx="3186604" cy="7794"/>
            </a:xfrm>
            <a:prstGeom prst="line">
              <a:avLst/>
            </a:prstGeom>
            <a:noFill/>
            <a:ln w="254000" algn="ctr">
              <a:solidFill>
                <a:schemeClr val="bg1">
                  <a:lumMod val="50000"/>
                </a:schemeClr>
              </a:solidFill>
              <a:round/>
              <a:headEnd type="none" w="lg" len="med"/>
              <a:tailEnd type="none" w="lg" len="med"/>
            </a:ln>
          </p:spPr>
        </p:cxnSp>
        <p:cxnSp>
          <p:nvCxnSpPr>
            <p:cNvPr id="419" name="Straight Connector 190">
              <a:extLst>
                <a:ext uri="{FF2B5EF4-FFF2-40B4-BE49-F238E27FC236}">
                  <a16:creationId xmlns:a16="http://schemas.microsoft.com/office/drawing/2014/main" id="{5BA9B4CA-B7C9-49A6-BBF7-D2AB47036C4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7946493" y="5722095"/>
              <a:ext cx="3250861" cy="11087"/>
            </a:xfrm>
            <a:prstGeom prst="line">
              <a:avLst/>
            </a:prstGeom>
            <a:noFill/>
            <a:ln w="254000" algn="ctr">
              <a:solidFill>
                <a:schemeClr val="bg1">
                  <a:lumMod val="50000"/>
                </a:schemeClr>
              </a:solidFill>
              <a:round/>
              <a:headEnd type="none" w="lg" len="med"/>
              <a:tailEnd type="none" w="lg" len="med"/>
            </a:ln>
          </p:spPr>
        </p:cxnSp>
        <p:sp>
          <p:nvSpPr>
            <p:cNvPr id="420" name="Trapezoid 419">
              <a:extLst>
                <a:ext uri="{FF2B5EF4-FFF2-40B4-BE49-F238E27FC236}">
                  <a16:creationId xmlns:a16="http://schemas.microsoft.com/office/drawing/2014/main" id="{196CDA7A-8EB4-4FBF-86F2-CB04EDE54D25}"/>
                </a:ext>
              </a:extLst>
            </p:cNvPr>
            <p:cNvSpPr/>
            <p:nvPr/>
          </p:nvSpPr>
          <p:spPr>
            <a:xfrm>
              <a:off x="5274310" y="3351530"/>
              <a:ext cx="533400" cy="213360"/>
            </a:xfrm>
            <a:prstGeom prst="trapezoi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421" name="Line 117 2">
              <a:extLst>
                <a:ext uri="{FF2B5EF4-FFF2-40B4-BE49-F238E27FC236}">
                  <a16:creationId xmlns:a16="http://schemas.microsoft.com/office/drawing/2014/main" id="{45F02DD2-974B-444F-84A3-70CAF2B3E4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32120" y="3148648"/>
              <a:ext cx="0" cy="2676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85DF010B-617C-4092-8B66-450FE01903C4}"/>
                </a:ext>
              </a:extLst>
            </p:cNvPr>
            <p:cNvSpPr/>
            <p:nvPr/>
          </p:nvSpPr>
          <p:spPr bwMode="auto">
            <a:xfrm rot="5400000">
              <a:off x="117226" y="3672359"/>
              <a:ext cx="4339450" cy="9645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6C6ABF77-9ECA-4BDA-9E8C-BD3D2FC6BBB5}"/>
                </a:ext>
              </a:extLst>
            </p:cNvPr>
            <p:cNvCxnSpPr/>
            <p:nvPr/>
          </p:nvCxnSpPr>
          <p:spPr bwMode="auto">
            <a:xfrm rot="5400000">
              <a:off x="161034" y="3720587"/>
              <a:ext cx="433945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C008FAF4-C528-46DF-8E67-693BFFC7E948}"/>
                </a:ext>
              </a:extLst>
            </p:cNvPr>
            <p:cNvCxnSpPr/>
            <p:nvPr/>
          </p:nvCxnSpPr>
          <p:spPr bwMode="auto">
            <a:xfrm rot="5400000">
              <a:off x="71000" y="3720587"/>
              <a:ext cx="433945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27" name="Freeform 262">
              <a:extLst>
                <a:ext uri="{FF2B5EF4-FFF2-40B4-BE49-F238E27FC236}">
                  <a16:creationId xmlns:a16="http://schemas.microsoft.com/office/drawing/2014/main" id="{6AA2AA5C-4389-4F60-8C95-54DC2C7C9872}"/>
                </a:ext>
              </a:extLst>
            </p:cNvPr>
            <p:cNvSpPr/>
            <p:nvPr/>
          </p:nvSpPr>
          <p:spPr bwMode="auto">
            <a:xfrm>
              <a:off x="5878576" y="2372621"/>
              <a:ext cx="613258" cy="3603762"/>
            </a:xfrm>
            <a:custGeom>
              <a:avLst/>
              <a:gdLst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965328"/>
                <a:gd name="connsiteY0" fmla="*/ 84474 h 4007860"/>
                <a:gd name="connsiteX1" fmla="*/ 86563 w 965328"/>
                <a:gd name="connsiteY1" fmla="*/ 1159809 h 4007860"/>
                <a:gd name="connsiteX2" fmla="*/ 86563 w 965328"/>
                <a:gd name="connsiteY2" fmla="*/ 3603086 h 4007860"/>
                <a:gd name="connsiteX3" fmla="*/ 159715 w 965328"/>
                <a:gd name="connsiteY3" fmla="*/ 3588455 h 4007860"/>
                <a:gd name="connsiteX4" fmla="*/ 188976 w 965328"/>
                <a:gd name="connsiteY4" fmla="*/ 1093972 h 4007860"/>
                <a:gd name="connsiteX5" fmla="*/ 613258 w 965328"/>
                <a:gd name="connsiteY5" fmla="*/ 164942 h 4007860"/>
                <a:gd name="connsiteX6" fmla="*/ 605942 w 96532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3603762"/>
                <a:gd name="connsiteX1" fmla="*/ 86563 w 613258"/>
                <a:gd name="connsiteY1" fmla="*/ 1159809 h 3603762"/>
                <a:gd name="connsiteX2" fmla="*/ 86563 w 613258"/>
                <a:gd name="connsiteY2" fmla="*/ 3603086 h 3603762"/>
                <a:gd name="connsiteX3" fmla="*/ 159715 w 613258"/>
                <a:gd name="connsiteY3" fmla="*/ 3588455 h 3603762"/>
                <a:gd name="connsiteX4" fmla="*/ 188976 w 613258"/>
                <a:gd name="connsiteY4" fmla="*/ 1093972 h 3603762"/>
                <a:gd name="connsiteX5" fmla="*/ 613258 w 613258"/>
                <a:gd name="connsiteY5" fmla="*/ 164942 h 3603762"/>
                <a:gd name="connsiteX6" fmla="*/ 605942 w 613258"/>
                <a:gd name="connsiteY6" fmla="*/ 84474 h 3603762"/>
                <a:gd name="connsiteX0" fmla="*/ 605942 w 613258"/>
                <a:gd name="connsiteY0" fmla="*/ 84474 h 3603762"/>
                <a:gd name="connsiteX1" fmla="*/ 86563 w 613258"/>
                <a:gd name="connsiteY1" fmla="*/ 1159809 h 3603762"/>
                <a:gd name="connsiteX2" fmla="*/ 86563 w 613258"/>
                <a:gd name="connsiteY2" fmla="*/ 3603086 h 3603762"/>
                <a:gd name="connsiteX3" fmla="*/ 159715 w 613258"/>
                <a:gd name="connsiteY3" fmla="*/ 3588455 h 3603762"/>
                <a:gd name="connsiteX4" fmla="*/ 159715 w 613258"/>
                <a:gd name="connsiteY4" fmla="*/ 1174440 h 3603762"/>
                <a:gd name="connsiteX5" fmla="*/ 613258 w 613258"/>
                <a:gd name="connsiteY5" fmla="*/ 164942 h 3603762"/>
                <a:gd name="connsiteX6" fmla="*/ 605942 w 613258"/>
                <a:gd name="connsiteY6" fmla="*/ 84474 h 360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8" h="3603762">
                  <a:moveTo>
                    <a:pt x="605942" y="84474"/>
                  </a:moveTo>
                  <a:cubicBezTo>
                    <a:pt x="264663" y="195964"/>
                    <a:pt x="173126" y="573374"/>
                    <a:pt x="86563" y="1159809"/>
                  </a:cubicBezTo>
                  <a:cubicBezTo>
                    <a:pt x="0" y="1746244"/>
                    <a:pt x="74371" y="3198312"/>
                    <a:pt x="86563" y="3603086"/>
                  </a:cubicBezTo>
                  <a:cubicBezTo>
                    <a:pt x="144023" y="3591400"/>
                    <a:pt x="133592" y="3603762"/>
                    <a:pt x="159715" y="3588455"/>
                  </a:cubicBezTo>
                  <a:cubicBezTo>
                    <a:pt x="176784" y="3170269"/>
                    <a:pt x="84125" y="1745025"/>
                    <a:pt x="159715" y="1174440"/>
                  </a:cubicBezTo>
                  <a:cubicBezTo>
                    <a:pt x="235305" y="603855"/>
                    <a:pt x="372967" y="198609"/>
                    <a:pt x="613258" y="164942"/>
                  </a:cubicBezTo>
                  <a:cubicBezTo>
                    <a:pt x="600052" y="0"/>
                    <a:pt x="612243" y="126893"/>
                    <a:pt x="605942" y="8447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28" name="Freeform 257">
              <a:extLst>
                <a:ext uri="{FF2B5EF4-FFF2-40B4-BE49-F238E27FC236}">
                  <a16:creationId xmlns:a16="http://schemas.microsoft.com/office/drawing/2014/main" id="{2B810385-2211-49A1-AF17-3D0EAF4F6182}"/>
                </a:ext>
              </a:extLst>
            </p:cNvPr>
            <p:cNvSpPr/>
            <p:nvPr/>
          </p:nvSpPr>
          <p:spPr bwMode="auto">
            <a:xfrm>
              <a:off x="5943613" y="2503805"/>
              <a:ext cx="547687" cy="3467100"/>
            </a:xfrm>
            <a:custGeom>
              <a:avLst/>
              <a:gdLst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3" fmla="*/ 547687 w 547687"/>
                <a:gd name="connsiteY3" fmla="*/ 0 h 3467100"/>
                <a:gd name="connsiteX0" fmla="*/ 61912 w 632370"/>
                <a:gd name="connsiteY0" fmla="*/ 3604185 h 3604185"/>
                <a:gd name="connsiteX1" fmla="*/ 80962 w 632370"/>
                <a:gd name="connsiteY1" fmla="*/ 1013385 h 3604185"/>
                <a:gd name="connsiteX2" fmla="*/ 547687 w 632370"/>
                <a:gd name="connsiteY2" fmla="*/ 137085 h 3604185"/>
                <a:gd name="connsiteX3" fmla="*/ 589063 w 632370"/>
                <a:gd name="connsiteY3" fmla="*/ 190873 h 3604185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0" fmla="*/ 30956 w 516731"/>
                <a:gd name="connsiteY0" fmla="*/ 3467100 h 3467100"/>
                <a:gd name="connsiteX1" fmla="*/ 50006 w 516731"/>
                <a:gd name="connsiteY1" fmla="*/ 876300 h 3467100"/>
                <a:gd name="connsiteX2" fmla="*/ 516731 w 516731"/>
                <a:gd name="connsiteY2" fmla="*/ 0 h 3467100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7687" h="3467100">
                  <a:moveTo>
                    <a:pt x="61912" y="3467100"/>
                  </a:moveTo>
                  <a:cubicBezTo>
                    <a:pt x="30956" y="2460625"/>
                    <a:pt x="0" y="1454150"/>
                    <a:pt x="80962" y="876300"/>
                  </a:cubicBezTo>
                  <a:cubicBezTo>
                    <a:pt x="161924" y="298450"/>
                    <a:pt x="359565" y="8821"/>
                    <a:pt x="547687" y="0"/>
                  </a:cubicBezTo>
                </a:path>
              </a:pathLst>
            </a:custGeom>
            <a:noFill/>
            <a:ln w="127000" cap="flat" cmpd="dbl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29" name="Freeform 264">
              <a:extLst>
                <a:ext uri="{FF2B5EF4-FFF2-40B4-BE49-F238E27FC236}">
                  <a16:creationId xmlns:a16="http://schemas.microsoft.com/office/drawing/2014/main" id="{8E74EB7C-90BA-4A1F-A4B5-3FF5BC539B72}"/>
                </a:ext>
              </a:extLst>
            </p:cNvPr>
            <p:cNvSpPr/>
            <p:nvPr/>
          </p:nvSpPr>
          <p:spPr bwMode="auto">
            <a:xfrm>
              <a:off x="6474460" y="2522855"/>
              <a:ext cx="209550" cy="4105275"/>
            </a:xfrm>
            <a:custGeom>
              <a:avLst/>
              <a:gdLst>
                <a:gd name="connsiteX0" fmla="*/ 9525 w 192087"/>
                <a:gd name="connsiteY0" fmla="*/ 0 h 3114675"/>
                <a:gd name="connsiteX1" fmla="*/ 190500 w 192087"/>
                <a:gd name="connsiteY1" fmla="*/ 304800 h 3114675"/>
                <a:gd name="connsiteX2" fmla="*/ 0 w 192087"/>
                <a:gd name="connsiteY2" fmla="*/ 1000125 h 3114675"/>
                <a:gd name="connsiteX3" fmla="*/ 190500 w 192087"/>
                <a:gd name="connsiteY3" fmla="*/ 1571625 h 3114675"/>
                <a:gd name="connsiteX4" fmla="*/ 9525 w 192087"/>
                <a:gd name="connsiteY4" fmla="*/ 2362200 h 3114675"/>
                <a:gd name="connsiteX5" fmla="*/ 190500 w 192087"/>
                <a:gd name="connsiteY5" fmla="*/ 3114675 h 311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87" h="3114675">
                  <a:moveTo>
                    <a:pt x="9525" y="0"/>
                  </a:moveTo>
                  <a:cubicBezTo>
                    <a:pt x="100806" y="69056"/>
                    <a:pt x="192087" y="138113"/>
                    <a:pt x="190500" y="304800"/>
                  </a:cubicBezTo>
                  <a:cubicBezTo>
                    <a:pt x="188913" y="471487"/>
                    <a:pt x="0" y="788988"/>
                    <a:pt x="0" y="1000125"/>
                  </a:cubicBezTo>
                  <a:cubicBezTo>
                    <a:pt x="0" y="1211262"/>
                    <a:pt x="188913" y="1344613"/>
                    <a:pt x="190500" y="1571625"/>
                  </a:cubicBezTo>
                  <a:cubicBezTo>
                    <a:pt x="192087" y="1798637"/>
                    <a:pt x="9525" y="2105025"/>
                    <a:pt x="9525" y="2362200"/>
                  </a:cubicBezTo>
                  <a:cubicBezTo>
                    <a:pt x="9525" y="2619375"/>
                    <a:pt x="100012" y="2867025"/>
                    <a:pt x="190500" y="3114675"/>
                  </a:cubicBezTo>
                </a:path>
              </a:pathLst>
            </a:custGeom>
            <a:noFill/>
            <a:ln w="38100" cap="flat" cmpd="sng" algn="ctr">
              <a:solidFill>
                <a:srgbClr val="6B310A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18E4983C-08E4-4AB0-BF1A-3073572AB60D}"/>
                </a:ext>
              </a:extLst>
            </p:cNvPr>
            <p:cNvSpPr/>
            <p:nvPr/>
          </p:nvSpPr>
          <p:spPr bwMode="auto">
            <a:xfrm>
              <a:off x="2326042" y="5448151"/>
              <a:ext cx="3657600" cy="4571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22DF2F9-3151-4F12-97EB-88F95E1726E8}"/>
                </a:ext>
              </a:extLst>
            </p:cNvPr>
            <p:cNvCxnSpPr/>
            <p:nvPr/>
          </p:nvCxnSpPr>
          <p:spPr bwMode="auto">
            <a:xfrm>
              <a:off x="2326042" y="5450246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B8B47D6B-6CAB-4477-B8AE-568BA7888324}"/>
                </a:ext>
              </a:extLst>
            </p:cNvPr>
            <p:cNvCxnSpPr/>
            <p:nvPr/>
          </p:nvCxnSpPr>
          <p:spPr bwMode="auto">
            <a:xfrm>
              <a:off x="2326042" y="5492921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5A4A05B7-0BDB-4644-80F1-4695D4F31440}"/>
                </a:ext>
              </a:extLst>
            </p:cNvPr>
            <p:cNvSpPr/>
            <p:nvPr/>
          </p:nvSpPr>
          <p:spPr bwMode="auto">
            <a:xfrm>
              <a:off x="2326042" y="5600551"/>
              <a:ext cx="3657600" cy="4571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2D439B8C-BD44-4942-9646-DF65FD9B8211}"/>
                </a:ext>
              </a:extLst>
            </p:cNvPr>
            <p:cNvCxnSpPr/>
            <p:nvPr/>
          </p:nvCxnSpPr>
          <p:spPr bwMode="auto">
            <a:xfrm>
              <a:off x="2326042" y="5602646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7E1762B0-7EEB-4B48-8BD3-C5295834959A}"/>
                </a:ext>
              </a:extLst>
            </p:cNvPr>
            <p:cNvCxnSpPr/>
            <p:nvPr/>
          </p:nvCxnSpPr>
          <p:spPr bwMode="auto">
            <a:xfrm>
              <a:off x="2326042" y="5645321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B39E3351-9004-4A83-8F99-1B52CBD5C6DE}"/>
                </a:ext>
              </a:extLst>
            </p:cNvPr>
            <p:cNvSpPr/>
            <p:nvPr/>
          </p:nvSpPr>
          <p:spPr bwMode="auto">
            <a:xfrm>
              <a:off x="2326042" y="5752951"/>
              <a:ext cx="3657600" cy="4571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DFAC8CFE-5644-44C0-A6C3-D302B62E42F5}"/>
                </a:ext>
              </a:extLst>
            </p:cNvPr>
            <p:cNvCxnSpPr/>
            <p:nvPr/>
          </p:nvCxnSpPr>
          <p:spPr bwMode="auto">
            <a:xfrm>
              <a:off x="2326042" y="5755046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2DD3D1A7-123E-4C83-A0E5-71B360CE2A7B}"/>
                </a:ext>
              </a:extLst>
            </p:cNvPr>
            <p:cNvCxnSpPr/>
            <p:nvPr/>
          </p:nvCxnSpPr>
          <p:spPr bwMode="auto">
            <a:xfrm>
              <a:off x="2326042" y="5797721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42" name="Flowchart: Collate 441">
              <a:extLst>
                <a:ext uri="{FF2B5EF4-FFF2-40B4-BE49-F238E27FC236}">
                  <a16:creationId xmlns:a16="http://schemas.microsoft.com/office/drawing/2014/main" id="{E1B5407E-CB01-4025-B59B-3E2FA42853BE}"/>
                </a:ext>
              </a:extLst>
            </p:cNvPr>
            <p:cNvSpPr/>
            <p:nvPr/>
          </p:nvSpPr>
          <p:spPr bwMode="auto">
            <a:xfrm>
              <a:off x="2208159" y="5892008"/>
              <a:ext cx="152400" cy="133350"/>
            </a:xfrm>
            <a:prstGeom prst="flowChartCollat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43" name="Flowchart: Collate 442">
              <a:extLst>
                <a:ext uri="{FF2B5EF4-FFF2-40B4-BE49-F238E27FC236}">
                  <a16:creationId xmlns:a16="http://schemas.microsoft.com/office/drawing/2014/main" id="{3345CB7E-6C15-4C77-965E-E64889A5D5A4}"/>
                </a:ext>
              </a:extLst>
            </p:cNvPr>
            <p:cNvSpPr/>
            <p:nvPr/>
          </p:nvSpPr>
          <p:spPr bwMode="auto">
            <a:xfrm>
              <a:off x="5930636" y="5959582"/>
              <a:ext cx="152400" cy="133350"/>
            </a:xfrm>
            <a:prstGeom prst="flowChartCollat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3D8C1EB-C812-4933-92BE-3898CE5237D6}"/>
                </a:ext>
              </a:extLst>
            </p:cNvPr>
            <p:cNvSpPr/>
            <p:nvPr/>
          </p:nvSpPr>
          <p:spPr bwMode="auto">
            <a:xfrm>
              <a:off x="3521710" y="-629920"/>
              <a:ext cx="2476500" cy="1247775"/>
            </a:xfrm>
            <a:custGeom>
              <a:avLst/>
              <a:gdLst>
                <a:gd name="connsiteX0" fmla="*/ 3527 w 2476500"/>
                <a:gd name="connsiteY0" fmla="*/ 0 h 1247775"/>
                <a:gd name="connsiteX1" fmla="*/ 2472974 w 2476500"/>
                <a:gd name="connsiteY1" fmla="*/ 0 h 1247775"/>
                <a:gd name="connsiteX2" fmla="*/ 2476500 w 2476500"/>
                <a:gd name="connsiteY2" fmla="*/ 17467 h 1247775"/>
                <a:gd name="connsiteX3" fmla="*/ 2476500 w 2476500"/>
                <a:gd name="connsiteY3" fmla="*/ 1001708 h 1247775"/>
                <a:gd name="connsiteX4" fmla="*/ 2230433 w 2476500"/>
                <a:gd name="connsiteY4" fmla="*/ 1247775 h 1247775"/>
                <a:gd name="connsiteX5" fmla="*/ 246067 w 2476500"/>
                <a:gd name="connsiteY5" fmla="*/ 1247775 h 1247775"/>
                <a:gd name="connsiteX6" fmla="*/ 0 w 2476500"/>
                <a:gd name="connsiteY6" fmla="*/ 1001708 h 1247775"/>
                <a:gd name="connsiteX7" fmla="*/ 0 w 2476500"/>
                <a:gd name="connsiteY7" fmla="*/ 17467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0" h="1247775">
                  <a:moveTo>
                    <a:pt x="3527" y="0"/>
                  </a:moveTo>
                  <a:lnTo>
                    <a:pt x="2472974" y="0"/>
                  </a:lnTo>
                  <a:lnTo>
                    <a:pt x="2476500" y="17467"/>
                  </a:lnTo>
                  <a:lnTo>
                    <a:pt x="2476500" y="1001708"/>
                  </a:lnTo>
                  <a:cubicBezTo>
                    <a:pt x="2476500" y="1137607"/>
                    <a:pt x="2366332" y="1247775"/>
                    <a:pt x="2230433" y="1247775"/>
                  </a:cubicBezTo>
                  <a:lnTo>
                    <a:pt x="246067" y="1247775"/>
                  </a:lnTo>
                  <a:cubicBezTo>
                    <a:pt x="110168" y="1247775"/>
                    <a:pt x="0" y="1137607"/>
                    <a:pt x="0" y="1001708"/>
                  </a:cubicBezTo>
                  <a:lnTo>
                    <a:pt x="0" y="17467"/>
                  </a:lnTo>
                  <a:close/>
                </a:path>
              </a:pathLst>
            </a:custGeom>
            <a:solidFill>
              <a:srgbClr val="6B310A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46" name="Freeform 274">
              <a:extLst>
                <a:ext uri="{FF2B5EF4-FFF2-40B4-BE49-F238E27FC236}">
                  <a16:creationId xmlns:a16="http://schemas.microsoft.com/office/drawing/2014/main" id="{0F03BDA2-4D31-49F6-9B74-0CE4696F634D}"/>
                </a:ext>
              </a:extLst>
            </p:cNvPr>
            <p:cNvSpPr/>
            <p:nvPr/>
          </p:nvSpPr>
          <p:spPr bwMode="auto">
            <a:xfrm rot="16200000" flipV="1">
              <a:off x="3360526" y="-131442"/>
              <a:ext cx="666088" cy="2100882"/>
            </a:xfrm>
            <a:custGeom>
              <a:avLst/>
              <a:gdLst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965328"/>
                <a:gd name="connsiteY0" fmla="*/ 84474 h 4007860"/>
                <a:gd name="connsiteX1" fmla="*/ 86563 w 965328"/>
                <a:gd name="connsiteY1" fmla="*/ 1159809 h 4007860"/>
                <a:gd name="connsiteX2" fmla="*/ 86563 w 965328"/>
                <a:gd name="connsiteY2" fmla="*/ 3603086 h 4007860"/>
                <a:gd name="connsiteX3" fmla="*/ 159715 w 965328"/>
                <a:gd name="connsiteY3" fmla="*/ 3588455 h 4007860"/>
                <a:gd name="connsiteX4" fmla="*/ 188976 w 965328"/>
                <a:gd name="connsiteY4" fmla="*/ 1093972 h 4007860"/>
                <a:gd name="connsiteX5" fmla="*/ 613258 w 965328"/>
                <a:gd name="connsiteY5" fmla="*/ 164942 h 4007860"/>
                <a:gd name="connsiteX6" fmla="*/ 605942 w 96532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3603762"/>
                <a:gd name="connsiteX1" fmla="*/ 86563 w 613258"/>
                <a:gd name="connsiteY1" fmla="*/ 1159809 h 3603762"/>
                <a:gd name="connsiteX2" fmla="*/ 86563 w 613258"/>
                <a:gd name="connsiteY2" fmla="*/ 3603086 h 3603762"/>
                <a:gd name="connsiteX3" fmla="*/ 159715 w 613258"/>
                <a:gd name="connsiteY3" fmla="*/ 3588455 h 3603762"/>
                <a:gd name="connsiteX4" fmla="*/ 188976 w 613258"/>
                <a:gd name="connsiteY4" fmla="*/ 1093972 h 3603762"/>
                <a:gd name="connsiteX5" fmla="*/ 613258 w 613258"/>
                <a:gd name="connsiteY5" fmla="*/ 164942 h 3603762"/>
                <a:gd name="connsiteX6" fmla="*/ 605942 w 613258"/>
                <a:gd name="connsiteY6" fmla="*/ 84474 h 3603762"/>
                <a:gd name="connsiteX0" fmla="*/ 605942 w 613258"/>
                <a:gd name="connsiteY0" fmla="*/ 84474 h 3603762"/>
                <a:gd name="connsiteX1" fmla="*/ 86563 w 613258"/>
                <a:gd name="connsiteY1" fmla="*/ 1159809 h 3603762"/>
                <a:gd name="connsiteX2" fmla="*/ 86563 w 613258"/>
                <a:gd name="connsiteY2" fmla="*/ 3603086 h 3603762"/>
                <a:gd name="connsiteX3" fmla="*/ 159715 w 613258"/>
                <a:gd name="connsiteY3" fmla="*/ 3588455 h 3603762"/>
                <a:gd name="connsiteX4" fmla="*/ 159715 w 613258"/>
                <a:gd name="connsiteY4" fmla="*/ 1174440 h 3603762"/>
                <a:gd name="connsiteX5" fmla="*/ 613258 w 613258"/>
                <a:gd name="connsiteY5" fmla="*/ 164942 h 3603762"/>
                <a:gd name="connsiteX6" fmla="*/ 605942 w 613258"/>
                <a:gd name="connsiteY6" fmla="*/ 84474 h 360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8" h="3603762">
                  <a:moveTo>
                    <a:pt x="605942" y="84474"/>
                  </a:moveTo>
                  <a:cubicBezTo>
                    <a:pt x="264663" y="195964"/>
                    <a:pt x="173126" y="573374"/>
                    <a:pt x="86563" y="1159809"/>
                  </a:cubicBezTo>
                  <a:cubicBezTo>
                    <a:pt x="0" y="1746244"/>
                    <a:pt x="74371" y="3198312"/>
                    <a:pt x="86563" y="3603086"/>
                  </a:cubicBezTo>
                  <a:cubicBezTo>
                    <a:pt x="144023" y="3591400"/>
                    <a:pt x="133592" y="3603762"/>
                    <a:pt x="159715" y="3588455"/>
                  </a:cubicBezTo>
                  <a:cubicBezTo>
                    <a:pt x="176784" y="3170269"/>
                    <a:pt x="84125" y="1745025"/>
                    <a:pt x="159715" y="1174440"/>
                  </a:cubicBezTo>
                  <a:cubicBezTo>
                    <a:pt x="235305" y="603855"/>
                    <a:pt x="372967" y="198609"/>
                    <a:pt x="613258" y="164942"/>
                  </a:cubicBezTo>
                  <a:cubicBezTo>
                    <a:pt x="600052" y="0"/>
                    <a:pt x="612243" y="126893"/>
                    <a:pt x="605942" y="8447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47" name="Freeform 275">
              <a:extLst>
                <a:ext uri="{FF2B5EF4-FFF2-40B4-BE49-F238E27FC236}">
                  <a16:creationId xmlns:a16="http://schemas.microsoft.com/office/drawing/2014/main" id="{13E05624-205F-43DC-8C5E-6119FB6D9877}"/>
                </a:ext>
              </a:extLst>
            </p:cNvPr>
            <p:cNvSpPr/>
            <p:nvPr/>
          </p:nvSpPr>
          <p:spPr bwMode="auto">
            <a:xfrm rot="16200000" flipV="1">
              <a:off x="3359494" y="-126637"/>
              <a:ext cx="594868" cy="2021212"/>
            </a:xfrm>
            <a:custGeom>
              <a:avLst/>
              <a:gdLst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3" fmla="*/ 547687 w 547687"/>
                <a:gd name="connsiteY3" fmla="*/ 0 h 3467100"/>
                <a:gd name="connsiteX0" fmla="*/ 61912 w 632370"/>
                <a:gd name="connsiteY0" fmla="*/ 3604185 h 3604185"/>
                <a:gd name="connsiteX1" fmla="*/ 80962 w 632370"/>
                <a:gd name="connsiteY1" fmla="*/ 1013385 h 3604185"/>
                <a:gd name="connsiteX2" fmla="*/ 547687 w 632370"/>
                <a:gd name="connsiteY2" fmla="*/ 137085 h 3604185"/>
                <a:gd name="connsiteX3" fmla="*/ 589063 w 632370"/>
                <a:gd name="connsiteY3" fmla="*/ 190873 h 3604185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0" fmla="*/ 30956 w 516731"/>
                <a:gd name="connsiteY0" fmla="*/ 3467100 h 3467100"/>
                <a:gd name="connsiteX1" fmla="*/ 50006 w 516731"/>
                <a:gd name="connsiteY1" fmla="*/ 876300 h 3467100"/>
                <a:gd name="connsiteX2" fmla="*/ 516731 w 516731"/>
                <a:gd name="connsiteY2" fmla="*/ 0 h 3467100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7687" h="3467100">
                  <a:moveTo>
                    <a:pt x="61912" y="3467100"/>
                  </a:moveTo>
                  <a:cubicBezTo>
                    <a:pt x="30956" y="2460625"/>
                    <a:pt x="0" y="1454150"/>
                    <a:pt x="80962" y="876300"/>
                  </a:cubicBezTo>
                  <a:cubicBezTo>
                    <a:pt x="161924" y="298450"/>
                    <a:pt x="359565" y="8821"/>
                    <a:pt x="547687" y="0"/>
                  </a:cubicBezTo>
                </a:path>
              </a:pathLst>
            </a:custGeom>
            <a:noFill/>
            <a:ln w="127000" cap="flat" cmpd="dbl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B9F6F13A-2662-4DB8-BB5E-7B6B64289A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608445" y="461831"/>
              <a:ext cx="34684" cy="53097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456" name="Straight Arrow Connector 455">
              <a:extLst>
                <a:ext uri="{FF2B5EF4-FFF2-40B4-BE49-F238E27FC236}">
                  <a16:creationId xmlns:a16="http://schemas.microsoft.com/office/drawing/2014/main" id="{058EF497-6F79-4EC8-A258-07EE8AF2B1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97877" y="4610292"/>
              <a:ext cx="1776583" cy="2096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460" name="Straight Arrow Connector 459">
              <a:extLst>
                <a:ext uri="{FF2B5EF4-FFF2-40B4-BE49-F238E27FC236}">
                  <a16:creationId xmlns:a16="http://schemas.microsoft.com/office/drawing/2014/main" id="{0DCD8D6E-913F-4955-B36E-D9105073B357}"/>
                </a:ext>
              </a:extLst>
            </p:cNvPr>
            <p:cNvCxnSpPr>
              <a:cxnSpLocks/>
              <a:endCxn id="443" idx="2"/>
            </p:cNvCxnSpPr>
            <p:nvPr/>
          </p:nvCxnSpPr>
          <p:spPr bwMode="auto">
            <a:xfrm>
              <a:off x="4649951" y="6009252"/>
              <a:ext cx="1356885" cy="8368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A3787E27-18DD-43BC-A9BD-6A3AC65D7DFB}"/>
                </a:ext>
              </a:extLst>
            </p:cNvPr>
            <p:cNvCxnSpPr>
              <a:cxnSpLocks/>
              <a:endCxn id="442" idx="2"/>
            </p:cNvCxnSpPr>
            <p:nvPr/>
          </p:nvCxnSpPr>
          <p:spPr bwMode="auto">
            <a:xfrm flipH="1">
              <a:off x="2284359" y="6009252"/>
              <a:ext cx="610047" cy="1610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462" name="Straight Arrow Connector 461">
              <a:extLst>
                <a:ext uri="{FF2B5EF4-FFF2-40B4-BE49-F238E27FC236}">
                  <a16:creationId xmlns:a16="http://schemas.microsoft.com/office/drawing/2014/main" id="{072C9B27-B66F-4A5B-B168-16D875E87F67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908861" y="2099205"/>
              <a:ext cx="277421" cy="18706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3E0FC1A7-BFDB-4920-B51A-883BC104ECF1}"/>
                </a:ext>
              </a:extLst>
            </p:cNvPr>
            <p:cNvSpPr/>
            <p:nvPr/>
          </p:nvSpPr>
          <p:spPr bwMode="auto">
            <a:xfrm>
              <a:off x="2257286" y="785412"/>
              <a:ext cx="45719" cy="15902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66" name="Straight Arrow Connector 465">
              <a:extLst>
                <a:ext uri="{FF2B5EF4-FFF2-40B4-BE49-F238E27FC236}">
                  <a16:creationId xmlns:a16="http://schemas.microsoft.com/office/drawing/2014/main" id="{7C08FC99-0D00-4304-91BC-59C4C140489A}"/>
                </a:ext>
              </a:extLst>
            </p:cNvPr>
            <p:cNvCxnSpPr>
              <a:cxnSpLocks/>
              <a:endCxn id="412" idx="2"/>
            </p:cNvCxnSpPr>
            <p:nvPr/>
          </p:nvCxnSpPr>
          <p:spPr bwMode="auto">
            <a:xfrm>
              <a:off x="1843955" y="298904"/>
              <a:ext cx="220963" cy="57537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pic>
          <p:nvPicPr>
            <p:cNvPr id="469" name="Picture 468">
              <a:extLst>
                <a:ext uri="{FF2B5EF4-FFF2-40B4-BE49-F238E27FC236}">
                  <a16:creationId xmlns:a16="http://schemas.microsoft.com/office/drawing/2014/main" id="{1F56C8B4-A4CD-4D67-9618-77A1161CCCA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986" y="1783686"/>
              <a:ext cx="260572" cy="213333"/>
            </a:xfrm>
            <a:prstGeom prst="rect">
              <a:avLst/>
            </a:prstGeom>
          </p:spPr>
        </p:pic>
        <p:cxnSp>
          <p:nvCxnSpPr>
            <p:cNvPr id="471" name="Straight Arrow Connector 470">
              <a:extLst>
                <a:ext uri="{FF2B5EF4-FFF2-40B4-BE49-F238E27FC236}">
                  <a16:creationId xmlns:a16="http://schemas.microsoft.com/office/drawing/2014/main" id="{71409DED-AD0B-4383-B9DD-240E079A8E7F}"/>
                </a:ext>
              </a:extLst>
            </p:cNvPr>
            <p:cNvCxnSpPr>
              <a:cxnSpLocks/>
              <a:endCxn id="420" idx="1"/>
            </p:cNvCxnSpPr>
            <p:nvPr/>
          </p:nvCxnSpPr>
          <p:spPr bwMode="auto">
            <a:xfrm>
              <a:off x="4656012" y="3120819"/>
              <a:ext cx="644968" cy="33739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9317F8-AA4D-4C69-9BEB-23635FCB9A6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6981" y="-201449"/>
              <a:ext cx="1091048" cy="48457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3CF156D-9E43-4721-BDF1-8804AEBC6C8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888" y="55266"/>
              <a:ext cx="565333" cy="48152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D05FA9-3643-4781-83D6-41B24377577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798" y="-371210"/>
              <a:ext cx="2331108" cy="72430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C623BDF-651A-4409-9987-32353FF6294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269" y="2815257"/>
              <a:ext cx="1759327" cy="6098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0764824-EA6E-40D4-94EA-10DFA716DF99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9501" y="3717851"/>
              <a:ext cx="2160053" cy="61163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335A9E3-FF8A-419C-BD5E-C2CCF70CE3A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402" y="4686409"/>
              <a:ext cx="1300601" cy="258363"/>
            </a:xfrm>
            <a:prstGeom prst="rect">
              <a:avLst/>
            </a:prstGeom>
          </p:spPr>
        </p:pic>
        <p:pic>
          <p:nvPicPr>
            <p:cNvPr id="24" name="Picture 23 2">
              <a:extLst>
                <a:ext uri="{FF2B5EF4-FFF2-40B4-BE49-F238E27FC236}">
                  <a16:creationId xmlns:a16="http://schemas.microsoft.com/office/drawing/2014/main" id="{3D180D6B-F6F1-4CA0-8E66-A8ABABB7BD26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5205" y="5196671"/>
              <a:ext cx="1643327" cy="26187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D78ADE9-8A43-4837-9499-244C97A05FE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832" y="5894419"/>
              <a:ext cx="1585327" cy="26187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C895ED4-E975-4F91-84EA-78A87EBCF854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43203">
              <a:off x="8145310" y="329489"/>
              <a:ext cx="685452" cy="20387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94729C-FC26-4098-A8D8-3349711F633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43204">
              <a:off x="6677779" y="2160326"/>
              <a:ext cx="1376177" cy="20563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58EBB7C-4414-4DE9-A9E5-19D62F4C2321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505" y="2810899"/>
              <a:ext cx="589557" cy="14923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CB5BB99-7FA3-496A-8DF6-45E2BBDAFCF1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558" y="3583204"/>
              <a:ext cx="633576" cy="199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7053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1011496-5C98-4048-8FCC-389BC9FC6E27}"/>
              </a:ext>
            </a:extLst>
          </p:cNvPr>
          <p:cNvGrpSpPr/>
          <p:nvPr/>
        </p:nvGrpSpPr>
        <p:grpSpPr>
          <a:xfrm>
            <a:off x="-17838" y="-1819910"/>
            <a:ext cx="9429257" cy="8367981"/>
            <a:chOff x="-17838" y="-1819910"/>
            <a:chExt cx="9429257" cy="836798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B8523E-1BB7-477B-83FD-DE60A53D8B91}"/>
                </a:ext>
              </a:extLst>
            </p:cNvPr>
            <p:cNvGrpSpPr/>
            <p:nvPr/>
          </p:nvGrpSpPr>
          <p:grpSpPr>
            <a:xfrm>
              <a:off x="238155" y="-1819910"/>
              <a:ext cx="9173264" cy="8367981"/>
              <a:chOff x="238155" y="-1819910"/>
              <a:chExt cx="9173264" cy="8367981"/>
            </a:xfrm>
          </p:grpSpPr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885004F4-E4FE-4AD0-B225-851BEFEDF821}"/>
                  </a:ext>
                </a:extLst>
              </p:cNvPr>
              <p:cNvGrpSpPr/>
              <p:nvPr/>
            </p:nvGrpSpPr>
            <p:grpSpPr>
              <a:xfrm>
                <a:off x="238155" y="-1819910"/>
                <a:ext cx="9173264" cy="8367981"/>
                <a:chOff x="238155" y="-1819910"/>
                <a:chExt cx="9173264" cy="8367981"/>
              </a:xfrm>
            </p:grpSpPr>
            <p:sp>
              <p:nvSpPr>
                <p:cNvPr id="473" name="Rectangle 185 1">
                  <a:extLst>
                    <a:ext uri="{FF2B5EF4-FFF2-40B4-BE49-F238E27FC236}">
                      <a16:creationId xmlns:a16="http://schemas.microsoft.com/office/drawing/2014/main" id="{830953B6-AC28-45B7-AEC2-564A76A8FD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07" y="5391301"/>
                  <a:ext cx="669676" cy="112951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grpSp>
              <p:nvGrpSpPr>
                <p:cNvPr id="472" name="Group 471">
                  <a:extLst>
                    <a:ext uri="{FF2B5EF4-FFF2-40B4-BE49-F238E27FC236}">
                      <a16:creationId xmlns:a16="http://schemas.microsoft.com/office/drawing/2014/main" id="{D07911EB-3E10-4A75-8CCE-DEB53F7707DD}"/>
                    </a:ext>
                  </a:extLst>
                </p:cNvPr>
                <p:cNvGrpSpPr/>
                <p:nvPr/>
              </p:nvGrpSpPr>
              <p:grpSpPr>
                <a:xfrm>
                  <a:off x="238155" y="-1819910"/>
                  <a:ext cx="9173264" cy="8367981"/>
                  <a:chOff x="238155" y="-438150"/>
                  <a:chExt cx="9173264" cy="8367981"/>
                </a:xfrm>
              </p:grpSpPr>
              <p:sp>
                <p:nvSpPr>
                  <p:cNvPr id="238" name="Rectangle 194">
                    <a:extLst>
                      <a:ext uri="{FF2B5EF4-FFF2-40B4-BE49-F238E27FC236}">
                        <a16:creationId xmlns:a16="http://schemas.microsoft.com/office/drawing/2014/main" id="{8C1793F6-5BDD-4E96-AEBB-A0E68F78A9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79949" y="2886074"/>
                    <a:ext cx="209895" cy="4928616"/>
                  </a:xfrm>
                  <a:prstGeom prst="rect">
                    <a:avLst/>
                  </a:prstGeom>
                  <a:noFill/>
                  <a:ln w="28575" algn="ctr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39" name="Rectangle 112 1">
                    <a:extLst>
                      <a:ext uri="{FF2B5EF4-FFF2-40B4-BE49-F238E27FC236}">
                        <a16:creationId xmlns:a16="http://schemas.microsoft.com/office/drawing/2014/main" id="{C6F5ACD1-1DF5-4E3A-9481-A28B168D86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85506" y="7271858"/>
                    <a:ext cx="201189" cy="523875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0" name="Rectangle 112 2">
                    <a:extLst>
                      <a:ext uri="{FF2B5EF4-FFF2-40B4-BE49-F238E27FC236}">
                        <a16:creationId xmlns:a16="http://schemas.microsoft.com/office/drawing/2014/main" id="{87AC59D1-A1C9-4312-8A3E-F6BCE59E79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19106" y="6410155"/>
                    <a:ext cx="646113" cy="523875"/>
                  </a:xfrm>
                  <a:prstGeom prst="rect">
                    <a:avLst/>
                  </a:prstGeom>
                  <a:solidFill>
                    <a:srgbClr val="8EAED2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1" name="Rectangle 185 2">
                    <a:extLst>
                      <a:ext uri="{FF2B5EF4-FFF2-40B4-BE49-F238E27FC236}">
                        <a16:creationId xmlns:a16="http://schemas.microsoft.com/office/drawing/2014/main" id="{BF8E6E5A-0526-466A-8894-B0712E4AB7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24169" y="4303713"/>
                    <a:ext cx="3118239" cy="2073024"/>
                  </a:xfrm>
                  <a:prstGeom prst="rect">
                    <a:avLst/>
                  </a:prstGeom>
                  <a:solidFill>
                    <a:srgbClr val="8EAED2"/>
                  </a:solidFill>
                  <a:ln w="12700" algn="ctr">
                    <a:solidFill>
                      <a:schemeClr val="bg2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42" name="Line 117 1">
                    <a:extLst>
                      <a:ext uri="{FF2B5EF4-FFF2-40B4-BE49-F238E27FC236}">
                        <a16:creationId xmlns:a16="http://schemas.microsoft.com/office/drawing/2014/main" id="{2559A852-263F-435F-99BD-107052CF59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197850" y="60381"/>
                    <a:ext cx="0" cy="4183811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3" name="Line 119">
                    <a:extLst>
                      <a:ext uri="{FF2B5EF4-FFF2-40B4-BE49-F238E27FC236}">
                        <a16:creationId xmlns:a16="http://schemas.microsoft.com/office/drawing/2014/main" id="{F4D45122-51E1-4D18-81D8-E5FB9DA796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90246" y="3140075"/>
                    <a:ext cx="3662729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7030A0"/>
                    </a:solidFill>
                    <a:prstDash val="sysDot"/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4" name="Line 127">
                    <a:extLst>
                      <a:ext uri="{FF2B5EF4-FFF2-40B4-BE49-F238E27FC236}">
                        <a16:creationId xmlns:a16="http://schemas.microsoft.com/office/drawing/2014/main" id="{85D18D71-B98A-46FE-9823-30D77EE5AE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678238" y="39688"/>
                    <a:ext cx="4529137" cy="374650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5" name="Line 198">
                    <a:extLst>
                      <a:ext uri="{FF2B5EF4-FFF2-40B4-BE49-F238E27FC236}">
                        <a16:creationId xmlns:a16="http://schemas.microsoft.com/office/drawing/2014/main" id="{9F02CEDD-8A5F-4FBF-9FBD-369DD0F78C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85900" y="1988820"/>
                    <a:ext cx="0" cy="115443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6" name="Rectangle 115">
                    <a:extLst>
                      <a:ext uri="{FF2B5EF4-FFF2-40B4-BE49-F238E27FC236}">
                        <a16:creationId xmlns:a16="http://schemas.microsoft.com/office/drawing/2014/main" id="{F2906380-5C03-46D6-B8CD-E47F41A317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786540" y="4149306"/>
                    <a:ext cx="822622" cy="350748"/>
                  </a:xfrm>
                  <a:prstGeom prst="rect">
                    <a:avLst/>
                  </a:prstGeom>
                  <a:solidFill>
                    <a:srgbClr val="F14343"/>
                  </a:solidFill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47" name="Group 246">
                    <a:extLst>
                      <a:ext uri="{FF2B5EF4-FFF2-40B4-BE49-F238E27FC236}">
                        <a16:creationId xmlns:a16="http://schemas.microsoft.com/office/drawing/2014/main" id="{9FF1ED10-A098-47FF-BE76-CF6922AD04F8}"/>
                      </a:ext>
                    </a:extLst>
                  </p:cNvPr>
                  <p:cNvGrpSpPr/>
                  <p:nvPr/>
                </p:nvGrpSpPr>
                <p:grpSpPr>
                  <a:xfrm>
                    <a:off x="6472238" y="4264025"/>
                    <a:ext cx="328612" cy="1816141"/>
                    <a:chOff x="6472238" y="4264025"/>
                    <a:chExt cx="328612" cy="2157413"/>
                  </a:xfrm>
                </p:grpSpPr>
                <p:pic>
                  <p:nvPicPr>
                    <p:cNvPr id="248" name="Picture 23">
                      <a:extLst>
                        <a:ext uri="{FF2B5EF4-FFF2-40B4-BE49-F238E27FC236}">
                          <a16:creationId xmlns:a16="http://schemas.microsoft.com/office/drawing/2014/main" id="{6DA64CBE-15F1-4EB9-B718-B9625CC6176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6472238" y="4264025"/>
                      <a:ext cx="130175" cy="2157413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</p:spPr>
                </p:pic>
                <p:grpSp>
                  <p:nvGrpSpPr>
                    <p:cNvPr id="249" name="Group 24">
                      <a:extLst>
                        <a:ext uri="{FF2B5EF4-FFF2-40B4-BE49-F238E27FC236}">
                          <a16:creationId xmlns:a16="http://schemas.microsoft.com/office/drawing/2014/main" id="{B8EB0F7C-102C-4979-9653-FE5A656CDAA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646863" y="4275138"/>
                      <a:ext cx="153987" cy="2084387"/>
                      <a:chOff x="3703" y="1140"/>
                      <a:chExt cx="144" cy="1959"/>
                    </a:xfrm>
                  </p:grpSpPr>
                  <p:sp>
                    <p:nvSpPr>
                      <p:cNvPr id="250" name="Line 25">
                        <a:extLst>
                          <a:ext uri="{FF2B5EF4-FFF2-40B4-BE49-F238E27FC236}">
                            <a16:creationId xmlns:a16="http://schemas.microsoft.com/office/drawing/2014/main" id="{F4E96B9D-CAB8-401E-B024-6EAA5190C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847" y="1524"/>
                        <a:ext cx="0" cy="157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1" name="Line 26">
                        <a:extLst>
                          <a:ext uri="{FF2B5EF4-FFF2-40B4-BE49-F238E27FC236}">
                            <a16:creationId xmlns:a16="http://schemas.microsoft.com/office/drawing/2014/main" id="{B9BCEAE0-403A-4E34-929C-BC362B8EF6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61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2" name="Line 27">
                        <a:extLst>
                          <a:ext uri="{FF2B5EF4-FFF2-40B4-BE49-F238E27FC236}">
                            <a16:creationId xmlns:a16="http://schemas.microsoft.com/office/drawing/2014/main" id="{D64E1A4E-B740-480A-9188-BECDE6F096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52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3" name="Line 28">
                        <a:extLst>
                          <a:ext uri="{FF2B5EF4-FFF2-40B4-BE49-F238E27FC236}">
                            <a16:creationId xmlns:a16="http://schemas.microsoft.com/office/drawing/2014/main" id="{5FDA7D53-797F-440E-AABE-9C4DBFFBD3C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42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4" name="Line 29">
                        <a:extLst>
                          <a:ext uri="{FF2B5EF4-FFF2-40B4-BE49-F238E27FC236}">
                            <a16:creationId xmlns:a16="http://schemas.microsoft.com/office/drawing/2014/main" id="{D6C5F092-A8F0-4724-A6C5-2ABE3F5A195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33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5" name="Line 30">
                        <a:extLst>
                          <a:ext uri="{FF2B5EF4-FFF2-40B4-BE49-F238E27FC236}">
                            <a16:creationId xmlns:a16="http://schemas.microsoft.com/office/drawing/2014/main" id="{C4AAA7F0-0A56-463B-9ED8-3556426DFB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23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6" name="Line 31">
                        <a:extLst>
                          <a:ext uri="{FF2B5EF4-FFF2-40B4-BE49-F238E27FC236}">
                            <a16:creationId xmlns:a16="http://schemas.microsoft.com/office/drawing/2014/main" id="{4B7550E8-45D1-4FF9-BA2B-98E7E6FF099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13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7" name="Line 32">
                        <a:extLst>
                          <a:ext uri="{FF2B5EF4-FFF2-40B4-BE49-F238E27FC236}">
                            <a16:creationId xmlns:a16="http://schemas.microsoft.com/office/drawing/2014/main" id="{CEF04618-F0F7-4FF4-8697-9230F7E3050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04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8" name="Line 33">
                        <a:extLst>
                          <a:ext uri="{FF2B5EF4-FFF2-40B4-BE49-F238E27FC236}">
                            <a16:creationId xmlns:a16="http://schemas.microsoft.com/office/drawing/2014/main" id="{86ECBE3B-299D-4C99-8A90-EA04C23744C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94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9" name="Line 34">
                        <a:extLst>
                          <a:ext uri="{FF2B5EF4-FFF2-40B4-BE49-F238E27FC236}">
                            <a16:creationId xmlns:a16="http://schemas.microsoft.com/office/drawing/2014/main" id="{3B48BFED-5028-488E-A5EB-C7C6876C748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85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0" name="Line 35">
                        <a:extLst>
                          <a:ext uri="{FF2B5EF4-FFF2-40B4-BE49-F238E27FC236}">
                            <a16:creationId xmlns:a16="http://schemas.microsoft.com/office/drawing/2014/main" id="{A0686B59-4B18-4912-A829-3CF7B1AAAF0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75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1" name="Line 36">
                        <a:extLst>
                          <a:ext uri="{FF2B5EF4-FFF2-40B4-BE49-F238E27FC236}">
                            <a16:creationId xmlns:a16="http://schemas.microsoft.com/office/drawing/2014/main" id="{CEF65551-C90B-4EA3-A051-2F384B88E26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65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2" name="Line 37">
                        <a:extLst>
                          <a:ext uri="{FF2B5EF4-FFF2-40B4-BE49-F238E27FC236}">
                            <a16:creationId xmlns:a16="http://schemas.microsoft.com/office/drawing/2014/main" id="{8C04E0AD-A18D-48B1-8A1D-A9AC1E19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56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3" name="Line 38">
                        <a:extLst>
                          <a:ext uri="{FF2B5EF4-FFF2-40B4-BE49-F238E27FC236}">
                            <a16:creationId xmlns:a16="http://schemas.microsoft.com/office/drawing/2014/main" id="{59557013-40AF-4893-8C3C-2DE3E621ED2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57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Line 39">
                        <a:extLst>
                          <a:ext uri="{FF2B5EF4-FFF2-40B4-BE49-F238E27FC236}">
                            <a16:creationId xmlns:a16="http://schemas.microsoft.com/office/drawing/2014/main" id="{30108BDB-A4BB-4E7E-B17C-FB7AB73B7EE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47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5" name="Line 40">
                        <a:extLst>
                          <a:ext uri="{FF2B5EF4-FFF2-40B4-BE49-F238E27FC236}">
                            <a16:creationId xmlns:a16="http://schemas.microsoft.com/office/drawing/2014/main" id="{46F296E5-113E-48B2-AC0E-1359D8DDF6F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37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6" name="Line 41">
                        <a:extLst>
                          <a:ext uri="{FF2B5EF4-FFF2-40B4-BE49-F238E27FC236}">
                            <a16:creationId xmlns:a16="http://schemas.microsoft.com/office/drawing/2014/main" id="{B896317A-0C54-4CBA-936B-366A1FE4CDE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28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7" name="Line 42">
                        <a:extLst>
                          <a:ext uri="{FF2B5EF4-FFF2-40B4-BE49-F238E27FC236}">
                            <a16:creationId xmlns:a16="http://schemas.microsoft.com/office/drawing/2014/main" id="{F2FBE0AB-ED3A-4F6F-AF82-9B728DD73F7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18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8" name="Line 43">
                        <a:extLst>
                          <a:ext uri="{FF2B5EF4-FFF2-40B4-BE49-F238E27FC236}">
                            <a16:creationId xmlns:a16="http://schemas.microsoft.com/office/drawing/2014/main" id="{6428513F-5ECA-4841-881D-2463399C240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09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9" name="Line 44">
                        <a:extLst>
                          <a:ext uri="{FF2B5EF4-FFF2-40B4-BE49-F238E27FC236}">
                            <a16:creationId xmlns:a16="http://schemas.microsoft.com/office/drawing/2014/main" id="{B97BFB01-9A41-4D76-82CC-611B8F96179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99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0" name="Line 45">
                        <a:extLst>
                          <a:ext uri="{FF2B5EF4-FFF2-40B4-BE49-F238E27FC236}">
                            <a16:creationId xmlns:a16="http://schemas.microsoft.com/office/drawing/2014/main" id="{240E811A-3A91-41B2-819B-52CA6260B65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9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1" name="Line 46">
                        <a:extLst>
                          <a:ext uri="{FF2B5EF4-FFF2-40B4-BE49-F238E27FC236}">
                            <a16:creationId xmlns:a16="http://schemas.microsoft.com/office/drawing/2014/main" id="{8CFB7C6B-79B1-448E-90E7-D7F91E0A7B5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0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2" name="Line 47">
                        <a:extLst>
                          <a:ext uri="{FF2B5EF4-FFF2-40B4-BE49-F238E27FC236}">
                            <a16:creationId xmlns:a16="http://schemas.microsoft.com/office/drawing/2014/main" id="{7D5F3E21-1B7D-4DA7-BFD3-B723052F8F9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70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3" name="Line 48">
                        <a:extLst>
                          <a:ext uri="{FF2B5EF4-FFF2-40B4-BE49-F238E27FC236}">
                            <a16:creationId xmlns:a16="http://schemas.microsoft.com/office/drawing/2014/main" id="{B28D799E-7881-4E74-BF50-DD1EDF982E7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61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49">
                        <a:extLst>
                          <a:ext uri="{FF2B5EF4-FFF2-40B4-BE49-F238E27FC236}">
                            <a16:creationId xmlns:a16="http://schemas.microsoft.com/office/drawing/2014/main" id="{33C18E8F-A86D-47BA-AA13-01361345DD5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847" y="1140"/>
                        <a:ext cx="0" cy="1104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5" name="Line 50">
                        <a:extLst>
                          <a:ext uri="{FF2B5EF4-FFF2-40B4-BE49-F238E27FC236}">
                            <a16:creationId xmlns:a16="http://schemas.microsoft.com/office/drawing/2014/main" id="{9B511123-1BE5-49DE-90B6-3B96649793B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23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Line 51">
                        <a:extLst>
                          <a:ext uri="{FF2B5EF4-FFF2-40B4-BE49-F238E27FC236}">
                            <a16:creationId xmlns:a16="http://schemas.microsoft.com/office/drawing/2014/main" id="{0FFEBA3B-41FC-4DF6-B657-7C97EDDA7B3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13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7" name="Line 52">
                        <a:extLst>
                          <a:ext uri="{FF2B5EF4-FFF2-40B4-BE49-F238E27FC236}">
                            <a16:creationId xmlns:a16="http://schemas.microsoft.com/office/drawing/2014/main" id="{62A945A9-458F-4FA4-9F26-1192707D620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04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53">
                        <a:extLst>
                          <a:ext uri="{FF2B5EF4-FFF2-40B4-BE49-F238E27FC236}">
                            <a16:creationId xmlns:a16="http://schemas.microsoft.com/office/drawing/2014/main" id="{142A7C01-84FE-4597-910C-2B8230F4EEB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94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9" name="Line 54">
                        <a:extLst>
                          <a:ext uri="{FF2B5EF4-FFF2-40B4-BE49-F238E27FC236}">
                            <a16:creationId xmlns:a16="http://schemas.microsoft.com/office/drawing/2014/main" id="{41773346-0D8A-496E-8D51-AEDFD1898BB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85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Line 55">
                        <a:extLst>
                          <a:ext uri="{FF2B5EF4-FFF2-40B4-BE49-F238E27FC236}">
                            <a16:creationId xmlns:a16="http://schemas.microsoft.com/office/drawing/2014/main" id="{4AAF3644-4641-43B6-802F-C326A91DCAF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75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1" name="Line 56">
                        <a:extLst>
                          <a:ext uri="{FF2B5EF4-FFF2-40B4-BE49-F238E27FC236}">
                            <a16:creationId xmlns:a16="http://schemas.microsoft.com/office/drawing/2014/main" id="{7E8CD003-D5D4-4B92-B8C6-265182F813F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65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57">
                        <a:extLst>
                          <a:ext uri="{FF2B5EF4-FFF2-40B4-BE49-F238E27FC236}">
                            <a16:creationId xmlns:a16="http://schemas.microsoft.com/office/drawing/2014/main" id="{4C95A993-F7D0-499B-B985-42D64C62009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56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58">
                        <a:extLst>
                          <a:ext uri="{FF2B5EF4-FFF2-40B4-BE49-F238E27FC236}">
                            <a16:creationId xmlns:a16="http://schemas.microsoft.com/office/drawing/2014/main" id="{ABAEBB15-928E-4105-820E-25949F1C12E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46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59">
                        <a:extLst>
                          <a:ext uri="{FF2B5EF4-FFF2-40B4-BE49-F238E27FC236}">
                            <a16:creationId xmlns:a16="http://schemas.microsoft.com/office/drawing/2014/main" id="{7C5D2EF8-5CBD-497C-BDE2-82110354E42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37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5" name="Line 60">
                        <a:extLst>
                          <a:ext uri="{FF2B5EF4-FFF2-40B4-BE49-F238E27FC236}">
                            <a16:creationId xmlns:a16="http://schemas.microsoft.com/office/drawing/2014/main" id="{4CF373AB-8A92-4BE9-B29C-64A7B21100B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27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Line 61">
                        <a:extLst>
                          <a:ext uri="{FF2B5EF4-FFF2-40B4-BE49-F238E27FC236}">
                            <a16:creationId xmlns:a16="http://schemas.microsoft.com/office/drawing/2014/main" id="{5B49A8AE-5F6D-4114-94DE-425F5E31C44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17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7" name="Line 62">
                        <a:extLst>
                          <a:ext uri="{FF2B5EF4-FFF2-40B4-BE49-F238E27FC236}">
                            <a16:creationId xmlns:a16="http://schemas.microsoft.com/office/drawing/2014/main" id="{B93905CD-594B-4F81-B2D6-569DC19E133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18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8" name="Line 63">
                        <a:extLst>
                          <a:ext uri="{FF2B5EF4-FFF2-40B4-BE49-F238E27FC236}">
                            <a16:creationId xmlns:a16="http://schemas.microsoft.com/office/drawing/2014/main" id="{A4C2B026-F41A-49CD-8EEA-B55D34FD0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09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9" name="Line 64">
                        <a:extLst>
                          <a:ext uri="{FF2B5EF4-FFF2-40B4-BE49-F238E27FC236}">
                            <a16:creationId xmlns:a16="http://schemas.microsoft.com/office/drawing/2014/main" id="{9AB1837B-F035-455F-B0CF-836D9DA7E1A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99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0" name="Line 65">
                        <a:extLst>
                          <a:ext uri="{FF2B5EF4-FFF2-40B4-BE49-F238E27FC236}">
                            <a16:creationId xmlns:a16="http://schemas.microsoft.com/office/drawing/2014/main" id="{1FCCCB60-DAE6-457B-807F-64B7413263C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9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1" name="Line 66">
                        <a:extLst>
                          <a:ext uri="{FF2B5EF4-FFF2-40B4-BE49-F238E27FC236}">
                            <a16:creationId xmlns:a16="http://schemas.microsoft.com/office/drawing/2014/main" id="{E1D79A07-E6AF-4724-94AE-FCFB7355B37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0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2" name="Line 67">
                        <a:extLst>
                          <a:ext uri="{FF2B5EF4-FFF2-40B4-BE49-F238E27FC236}">
                            <a16:creationId xmlns:a16="http://schemas.microsoft.com/office/drawing/2014/main" id="{144C33B9-E52D-458B-9193-AC71A050AB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70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3" name="Line 68">
                        <a:extLst>
                          <a:ext uri="{FF2B5EF4-FFF2-40B4-BE49-F238E27FC236}">
                            <a16:creationId xmlns:a16="http://schemas.microsoft.com/office/drawing/2014/main" id="{09D76A49-2CD9-42B7-BD6D-9729FA5FB70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61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4" name="Line 69">
                        <a:extLst>
                          <a:ext uri="{FF2B5EF4-FFF2-40B4-BE49-F238E27FC236}">
                            <a16:creationId xmlns:a16="http://schemas.microsoft.com/office/drawing/2014/main" id="{726D0B30-DAD9-4616-B1DC-C82F9D4C62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51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5" name="Line 70">
                        <a:extLst>
                          <a:ext uri="{FF2B5EF4-FFF2-40B4-BE49-F238E27FC236}">
                            <a16:creationId xmlns:a16="http://schemas.microsoft.com/office/drawing/2014/main" id="{589459CF-AC8A-4DE9-82F2-252F188436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41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6" name="Line 71">
                        <a:extLst>
                          <a:ext uri="{FF2B5EF4-FFF2-40B4-BE49-F238E27FC236}">
                            <a16:creationId xmlns:a16="http://schemas.microsoft.com/office/drawing/2014/main" id="{C0F48EE8-EC79-42BB-A16E-90B30123855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32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7" name="Line 72">
                        <a:extLst>
                          <a:ext uri="{FF2B5EF4-FFF2-40B4-BE49-F238E27FC236}">
                            <a16:creationId xmlns:a16="http://schemas.microsoft.com/office/drawing/2014/main" id="{72F80974-50EF-40F5-B72F-49E46AA6C31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22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8" name="Line 73">
                        <a:extLst>
                          <a:ext uri="{FF2B5EF4-FFF2-40B4-BE49-F238E27FC236}">
                            <a16:creationId xmlns:a16="http://schemas.microsoft.com/office/drawing/2014/main" id="{03F81571-EB60-4CD3-BA99-930EED81A44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309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9" name="Line 74">
                        <a:extLst>
                          <a:ext uri="{FF2B5EF4-FFF2-40B4-BE49-F238E27FC236}">
                            <a16:creationId xmlns:a16="http://schemas.microsoft.com/office/drawing/2014/main" id="{168FD358-44ED-47D1-BD26-CB1B5657AC0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300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0" name="Line 75">
                        <a:extLst>
                          <a:ext uri="{FF2B5EF4-FFF2-40B4-BE49-F238E27FC236}">
                            <a16:creationId xmlns:a16="http://schemas.microsoft.com/office/drawing/2014/main" id="{B5EBF180-1766-48F7-AFCB-9299EF7278C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90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1" name="Line 76">
                        <a:extLst>
                          <a:ext uri="{FF2B5EF4-FFF2-40B4-BE49-F238E27FC236}">
                            <a16:creationId xmlns:a16="http://schemas.microsoft.com/office/drawing/2014/main" id="{8780A9F9-FEA6-4AAC-9001-90F6F9E71B2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81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2" name="Line 77">
                        <a:extLst>
                          <a:ext uri="{FF2B5EF4-FFF2-40B4-BE49-F238E27FC236}">
                            <a16:creationId xmlns:a16="http://schemas.microsoft.com/office/drawing/2014/main" id="{9BC92829-570E-4170-9BC2-6ADD3C68E6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71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3" name="Line 78">
                        <a:extLst>
                          <a:ext uri="{FF2B5EF4-FFF2-40B4-BE49-F238E27FC236}">
                            <a16:creationId xmlns:a16="http://schemas.microsoft.com/office/drawing/2014/main" id="{39ECCDB3-7624-4F1B-BA0E-4A90321A94F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305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4" name="Line 79">
                        <a:extLst>
                          <a:ext uri="{FF2B5EF4-FFF2-40B4-BE49-F238E27FC236}">
                            <a16:creationId xmlns:a16="http://schemas.microsoft.com/office/drawing/2014/main" id="{A7D1B0A7-4C83-4242-96F7-4FE1E6800A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95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5" name="Line 80">
                        <a:extLst>
                          <a:ext uri="{FF2B5EF4-FFF2-40B4-BE49-F238E27FC236}">
                            <a16:creationId xmlns:a16="http://schemas.microsoft.com/office/drawing/2014/main" id="{4B904A2F-116C-48B7-BDF3-A3FFBE8E1CC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85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6" name="Line 81">
                        <a:extLst>
                          <a:ext uri="{FF2B5EF4-FFF2-40B4-BE49-F238E27FC236}">
                            <a16:creationId xmlns:a16="http://schemas.microsoft.com/office/drawing/2014/main" id="{57CD8BCE-2D6F-4554-BCCE-1E3144242C1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76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7" name="Line 82">
                        <a:extLst>
                          <a:ext uri="{FF2B5EF4-FFF2-40B4-BE49-F238E27FC236}">
                            <a16:creationId xmlns:a16="http://schemas.microsoft.com/office/drawing/2014/main" id="{3D8480A1-9158-4C34-AAB1-13D63932A23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66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308" name="Group 83">
                    <a:extLst>
                      <a:ext uri="{FF2B5EF4-FFF2-40B4-BE49-F238E27FC236}">
                        <a16:creationId xmlns:a16="http://schemas.microsoft.com/office/drawing/2014/main" id="{C956B0FF-40B8-4C0F-9D7B-12E72AEC04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27838" y="5943775"/>
                    <a:ext cx="620712" cy="88900"/>
                    <a:chOff x="4147" y="3703"/>
                    <a:chExt cx="391" cy="56"/>
                  </a:xfrm>
                </p:grpSpPr>
                <p:sp>
                  <p:nvSpPr>
                    <p:cNvPr id="309" name="Oval 84">
                      <a:extLst>
                        <a:ext uri="{FF2B5EF4-FFF2-40B4-BE49-F238E27FC236}">
                          <a16:creationId xmlns:a16="http://schemas.microsoft.com/office/drawing/2014/main" id="{E338973E-72F5-4222-AA46-1551AC238F4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47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0" name="Oval 85">
                      <a:extLst>
                        <a:ext uri="{FF2B5EF4-FFF2-40B4-BE49-F238E27FC236}">
                          <a16:creationId xmlns:a16="http://schemas.microsoft.com/office/drawing/2014/main" id="{BC98B83C-7126-43FD-9469-8E5F534734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0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1" name="Oval 86">
                      <a:extLst>
                        <a:ext uri="{FF2B5EF4-FFF2-40B4-BE49-F238E27FC236}">
                          <a16:creationId xmlns:a16="http://schemas.microsoft.com/office/drawing/2014/main" id="{D9791F23-C912-41AD-909C-05480FC4231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4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2" name="Oval 87">
                      <a:extLst>
                        <a:ext uri="{FF2B5EF4-FFF2-40B4-BE49-F238E27FC236}">
                          <a16:creationId xmlns:a16="http://schemas.microsoft.com/office/drawing/2014/main" id="{CE646C9E-A1A6-4EFA-A9EE-38ADF0A312B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98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3" name="Oval 88">
                      <a:extLst>
                        <a:ext uri="{FF2B5EF4-FFF2-40B4-BE49-F238E27FC236}">
                          <a16:creationId xmlns:a16="http://schemas.microsoft.com/office/drawing/2014/main" id="{881967F3-8DE3-42F5-8186-F00DBC57A20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82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14" name="Group 89">
                    <a:extLst>
                      <a:ext uri="{FF2B5EF4-FFF2-40B4-BE49-F238E27FC236}">
                        <a16:creationId xmlns:a16="http://schemas.microsoft.com/office/drawing/2014/main" id="{E1C0CF88-E668-470A-A849-C49755B27A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961188" y="5778497"/>
                    <a:ext cx="355600" cy="88900"/>
                    <a:chOff x="4235" y="3596"/>
                    <a:chExt cx="224" cy="56"/>
                  </a:xfrm>
                </p:grpSpPr>
                <p:sp>
                  <p:nvSpPr>
                    <p:cNvPr id="315" name="Oval 90">
                      <a:extLst>
                        <a:ext uri="{FF2B5EF4-FFF2-40B4-BE49-F238E27FC236}">
                          <a16:creationId xmlns:a16="http://schemas.microsoft.com/office/drawing/2014/main" id="{FB00F831-C9C5-4F55-9008-75F66A88CF0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5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6" name="Oval 91">
                      <a:extLst>
                        <a:ext uri="{FF2B5EF4-FFF2-40B4-BE49-F238E27FC236}">
                          <a16:creationId xmlns:a16="http://schemas.microsoft.com/office/drawing/2014/main" id="{3A5BC338-6F81-43E6-AA6D-879D2739F7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9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7" name="Oval 92">
                      <a:extLst>
                        <a:ext uri="{FF2B5EF4-FFF2-40B4-BE49-F238E27FC236}">
                          <a16:creationId xmlns:a16="http://schemas.microsoft.com/office/drawing/2014/main" id="{AD1989AE-6D38-4F39-8B94-43A45E9E6F0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03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18" name="Group 93">
                    <a:extLst>
                      <a:ext uri="{FF2B5EF4-FFF2-40B4-BE49-F238E27FC236}">
                        <a16:creationId xmlns:a16="http://schemas.microsoft.com/office/drawing/2014/main" id="{2CB54F72-B433-4AE8-A42D-5EC7BCADD3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961188" y="5613221"/>
                    <a:ext cx="355600" cy="88900"/>
                    <a:chOff x="4233" y="3461"/>
                    <a:chExt cx="224" cy="56"/>
                  </a:xfrm>
                </p:grpSpPr>
                <p:sp>
                  <p:nvSpPr>
                    <p:cNvPr id="319" name="Oval 94">
                      <a:extLst>
                        <a:ext uri="{FF2B5EF4-FFF2-40B4-BE49-F238E27FC236}">
                          <a16:creationId xmlns:a16="http://schemas.microsoft.com/office/drawing/2014/main" id="{859DF725-C2D9-4D2C-A91D-1AB5F3E290C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3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0" name="Oval 95">
                      <a:extLst>
                        <a:ext uri="{FF2B5EF4-FFF2-40B4-BE49-F238E27FC236}">
                          <a16:creationId xmlns:a16="http://schemas.microsoft.com/office/drawing/2014/main" id="{0CF90DE4-54F4-48D8-A700-40202B6DCDE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7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1" name="Oval 96">
                      <a:extLst>
                        <a:ext uri="{FF2B5EF4-FFF2-40B4-BE49-F238E27FC236}">
                          <a16:creationId xmlns:a16="http://schemas.microsoft.com/office/drawing/2014/main" id="{D71E8BF1-3DA4-4D08-95E3-F017528DB2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01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2" name="Group 97">
                    <a:extLst>
                      <a:ext uri="{FF2B5EF4-FFF2-40B4-BE49-F238E27FC236}">
                        <a16:creationId xmlns:a16="http://schemas.microsoft.com/office/drawing/2014/main" id="{80022651-1EC7-45C4-8001-6509AEAE95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447945"/>
                    <a:ext cx="222250" cy="88900"/>
                    <a:chOff x="4231" y="3326"/>
                    <a:chExt cx="140" cy="56"/>
                  </a:xfrm>
                </p:grpSpPr>
                <p:sp>
                  <p:nvSpPr>
                    <p:cNvPr id="323" name="Oval 98">
                      <a:extLst>
                        <a:ext uri="{FF2B5EF4-FFF2-40B4-BE49-F238E27FC236}">
                          <a16:creationId xmlns:a16="http://schemas.microsoft.com/office/drawing/2014/main" id="{1696B06C-093E-42DC-9FFD-F13A9C9B622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1" y="332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4" name="Oval 99">
                      <a:extLst>
                        <a:ext uri="{FF2B5EF4-FFF2-40B4-BE49-F238E27FC236}">
                          <a16:creationId xmlns:a16="http://schemas.microsoft.com/office/drawing/2014/main" id="{4A51D075-DBB3-4507-B9A9-A3B8EA66BF0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5" y="332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5" name="Group 100">
                    <a:extLst>
                      <a:ext uri="{FF2B5EF4-FFF2-40B4-BE49-F238E27FC236}">
                        <a16:creationId xmlns:a16="http://schemas.microsoft.com/office/drawing/2014/main" id="{9AB9EEC5-4F00-4945-95DF-3099A826764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282669"/>
                    <a:ext cx="222250" cy="88900"/>
                    <a:chOff x="4229" y="3191"/>
                    <a:chExt cx="140" cy="56"/>
                  </a:xfrm>
                </p:grpSpPr>
                <p:sp>
                  <p:nvSpPr>
                    <p:cNvPr id="326" name="Oval 101">
                      <a:extLst>
                        <a:ext uri="{FF2B5EF4-FFF2-40B4-BE49-F238E27FC236}">
                          <a16:creationId xmlns:a16="http://schemas.microsoft.com/office/drawing/2014/main" id="{AB6C21D0-6341-4958-B21B-2E1864E1DE7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9" y="319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7" name="Oval 102">
                      <a:extLst>
                        <a:ext uri="{FF2B5EF4-FFF2-40B4-BE49-F238E27FC236}">
                          <a16:creationId xmlns:a16="http://schemas.microsoft.com/office/drawing/2014/main" id="{46D4893A-6E17-4558-AA52-24F299C3063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3" y="319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8" name="Group 103">
                    <a:extLst>
                      <a:ext uri="{FF2B5EF4-FFF2-40B4-BE49-F238E27FC236}">
                        <a16:creationId xmlns:a16="http://schemas.microsoft.com/office/drawing/2014/main" id="{D2E4A24C-50E3-40A5-880B-297E4FF2C0F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117393"/>
                    <a:ext cx="222250" cy="88900"/>
                    <a:chOff x="4227" y="3056"/>
                    <a:chExt cx="140" cy="56"/>
                  </a:xfrm>
                </p:grpSpPr>
                <p:sp>
                  <p:nvSpPr>
                    <p:cNvPr id="329" name="Oval 104">
                      <a:extLst>
                        <a:ext uri="{FF2B5EF4-FFF2-40B4-BE49-F238E27FC236}">
                          <a16:creationId xmlns:a16="http://schemas.microsoft.com/office/drawing/2014/main" id="{A1D9D8C4-8DDC-4217-87E2-CACE123750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7" y="305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0" name="Oval 105">
                      <a:extLst>
                        <a:ext uri="{FF2B5EF4-FFF2-40B4-BE49-F238E27FC236}">
                          <a16:creationId xmlns:a16="http://schemas.microsoft.com/office/drawing/2014/main" id="{D5E49BC3-FD12-4AC1-B77F-28A57A9A0FD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1" y="305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1" name="Oval 106">
                    <a:extLst>
                      <a:ext uri="{FF2B5EF4-FFF2-40B4-BE49-F238E27FC236}">
                        <a16:creationId xmlns:a16="http://schemas.microsoft.com/office/drawing/2014/main" id="{DD3CA165-9F89-410C-B94A-4421D6CBDE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952117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2" name="Oval 107">
                    <a:extLst>
                      <a:ext uri="{FF2B5EF4-FFF2-40B4-BE49-F238E27FC236}">
                        <a16:creationId xmlns:a16="http://schemas.microsoft.com/office/drawing/2014/main" id="{32EB5294-9408-4E4E-AC70-8ACE480DD1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786841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3" name="Oval 108">
                    <a:extLst>
                      <a:ext uri="{FF2B5EF4-FFF2-40B4-BE49-F238E27FC236}">
                        <a16:creationId xmlns:a16="http://schemas.microsoft.com/office/drawing/2014/main" id="{CC3B1DA6-07AF-4D4F-AD44-28266AA83F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621565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4" name="Oval 109">
                    <a:extLst>
                      <a:ext uri="{FF2B5EF4-FFF2-40B4-BE49-F238E27FC236}">
                        <a16:creationId xmlns:a16="http://schemas.microsoft.com/office/drawing/2014/main" id="{77CDCF49-6F3F-49AC-AB49-4C71697F45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456289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5" name="Oval 110">
                    <a:extLst>
                      <a:ext uri="{FF2B5EF4-FFF2-40B4-BE49-F238E27FC236}">
                        <a16:creationId xmlns:a16="http://schemas.microsoft.com/office/drawing/2014/main" id="{DF72A2AD-F716-46C3-82F1-1817AFFD06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291013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36" name="Group 335">
                    <a:extLst>
                      <a:ext uri="{FF2B5EF4-FFF2-40B4-BE49-F238E27FC236}">
                        <a16:creationId xmlns:a16="http://schemas.microsoft.com/office/drawing/2014/main" id="{2118E398-F9FD-460B-8479-CEE1752FC2ED}"/>
                      </a:ext>
                    </a:extLst>
                  </p:cNvPr>
                  <p:cNvGrpSpPr/>
                  <p:nvPr/>
                </p:nvGrpSpPr>
                <p:grpSpPr>
                  <a:xfrm>
                    <a:off x="6810375" y="3333750"/>
                    <a:ext cx="663575" cy="4556125"/>
                    <a:chOff x="6810375" y="3333750"/>
                    <a:chExt cx="663575" cy="4556125"/>
                  </a:xfrm>
                </p:grpSpPr>
                <p:sp>
                  <p:nvSpPr>
                    <p:cNvPr id="337" name="Line 6">
                      <a:extLst>
                        <a:ext uri="{FF2B5EF4-FFF2-40B4-BE49-F238E27FC236}">
                          <a16:creationId xmlns:a16="http://schemas.microsoft.com/office/drawing/2014/main" id="{EFA898D0-6579-4A7F-96D3-557598D4A0E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473950" y="3333750"/>
                      <a:ext cx="0" cy="454062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8" name="Line 7">
                      <a:extLst>
                        <a:ext uri="{FF2B5EF4-FFF2-40B4-BE49-F238E27FC236}">
                          <a16:creationId xmlns:a16="http://schemas.microsoft.com/office/drawing/2014/main" id="{27AB8E79-6397-48DA-9550-BC138BC9819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6810375" y="3333750"/>
                      <a:ext cx="0" cy="455612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9" name="Line 118 1">
                    <a:extLst>
                      <a:ext uri="{FF2B5EF4-FFF2-40B4-BE49-F238E27FC236}">
                        <a16:creationId xmlns:a16="http://schemas.microsoft.com/office/drawing/2014/main" id="{D78EA1CE-293B-4915-842E-EB29F3BFE6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191250" y="2038350"/>
                    <a:ext cx="0" cy="169545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0" name="Line 118 2">
                    <a:extLst>
                      <a:ext uri="{FF2B5EF4-FFF2-40B4-BE49-F238E27FC236}">
                        <a16:creationId xmlns:a16="http://schemas.microsoft.com/office/drawing/2014/main" id="{34A33D16-6123-4B7F-87D1-F01629C8F76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191250" y="1733550"/>
                    <a:ext cx="0" cy="230505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41" name="Group 184">
                    <a:extLst>
                      <a:ext uri="{FF2B5EF4-FFF2-40B4-BE49-F238E27FC236}">
                        <a16:creationId xmlns:a16="http://schemas.microsoft.com/office/drawing/2014/main" id="{9CFE8B54-6AB5-4E3F-9624-98B57ADE14AE}"/>
                      </a:ext>
                    </a:extLst>
                  </p:cNvPr>
                  <p:cNvGrpSpPr/>
                  <p:nvPr/>
                </p:nvGrpSpPr>
                <p:grpSpPr>
                  <a:xfrm>
                    <a:off x="2957513" y="1573213"/>
                    <a:ext cx="3281362" cy="2192337"/>
                    <a:chOff x="881063" y="1573213"/>
                    <a:chExt cx="3281362" cy="2192337"/>
                  </a:xfrm>
                </p:grpSpPr>
                <p:sp>
                  <p:nvSpPr>
                    <p:cNvPr id="342" name="Line 130">
                      <a:extLst>
                        <a:ext uri="{FF2B5EF4-FFF2-40B4-BE49-F238E27FC236}">
                          <a16:creationId xmlns:a16="http://schemas.microsoft.com/office/drawing/2014/main" id="{D65CD18B-B3CC-417F-A294-971F5A2786F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994694" y="31615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3" name="Line 131">
                      <a:extLst>
                        <a:ext uri="{FF2B5EF4-FFF2-40B4-BE49-F238E27FC236}">
                          <a16:creationId xmlns:a16="http://schemas.microsoft.com/office/drawing/2014/main" id="{433B70FB-CD33-4801-BD94-E7773314C1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115344" y="30630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4" name="Line 132">
                      <a:extLst>
                        <a:ext uri="{FF2B5EF4-FFF2-40B4-BE49-F238E27FC236}">
                          <a16:creationId xmlns:a16="http://schemas.microsoft.com/office/drawing/2014/main" id="{0AB842AF-9C9F-4F5A-B51D-FC8AE2DF58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235994" y="29646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5" name="Line 133">
                      <a:extLst>
                        <a:ext uri="{FF2B5EF4-FFF2-40B4-BE49-F238E27FC236}">
                          <a16:creationId xmlns:a16="http://schemas.microsoft.com/office/drawing/2014/main" id="{F9AD55DD-B6C3-4748-B1ED-617AE61E59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356644" y="28662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6" name="Line 134">
                      <a:extLst>
                        <a:ext uri="{FF2B5EF4-FFF2-40B4-BE49-F238E27FC236}">
                          <a16:creationId xmlns:a16="http://schemas.microsoft.com/office/drawing/2014/main" id="{F9C405A9-E7DE-482F-BB54-E7CAC1773E6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78881" y="27678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7" name="Line 135">
                      <a:extLst>
                        <a:ext uri="{FF2B5EF4-FFF2-40B4-BE49-F238E27FC236}">
                          <a16:creationId xmlns:a16="http://schemas.microsoft.com/office/drawing/2014/main" id="{FD110889-CEB2-4698-BCEC-CADEFE0948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99531" y="26693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8" name="Line 136">
                      <a:extLst>
                        <a:ext uri="{FF2B5EF4-FFF2-40B4-BE49-F238E27FC236}">
                          <a16:creationId xmlns:a16="http://schemas.microsoft.com/office/drawing/2014/main" id="{291D91CA-A57E-4083-9B28-16E899A63E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20181" y="25709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9" name="Line 137">
                      <a:extLst>
                        <a:ext uri="{FF2B5EF4-FFF2-40B4-BE49-F238E27FC236}">
                          <a16:creationId xmlns:a16="http://schemas.microsoft.com/office/drawing/2014/main" id="{DFC02159-89B7-4835-BC25-51A089F0617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842419" y="24725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0" name="Line 138">
                      <a:extLst>
                        <a:ext uri="{FF2B5EF4-FFF2-40B4-BE49-F238E27FC236}">
                          <a16:creationId xmlns:a16="http://schemas.microsoft.com/office/drawing/2014/main" id="{D9939A21-3226-4EBB-AE35-49495C8BFEA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63069" y="23741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1" name="Line 139">
                      <a:extLst>
                        <a:ext uri="{FF2B5EF4-FFF2-40B4-BE49-F238E27FC236}">
                          <a16:creationId xmlns:a16="http://schemas.microsoft.com/office/drawing/2014/main" id="{E4802C99-945B-47FB-A51E-CE70ACC5BB5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83719" y="22756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2" name="Line 140">
                      <a:extLst>
                        <a:ext uri="{FF2B5EF4-FFF2-40B4-BE49-F238E27FC236}">
                          <a16:creationId xmlns:a16="http://schemas.microsoft.com/office/drawing/2014/main" id="{AC9AEBCC-0272-422B-B713-1A57FAA54DF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05956" y="21772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3" name="Line 141">
                      <a:extLst>
                        <a:ext uri="{FF2B5EF4-FFF2-40B4-BE49-F238E27FC236}">
                          <a16:creationId xmlns:a16="http://schemas.microsoft.com/office/drawing/2014/main" id="{C524BA02-AF95-4327-BFED-4F3313B300B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26606" y="20788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4" name="Line 142">
                      <a:extLst>
                        <a:ext uri="{FF2B5EF4-FFF2-40B4-BE49-F238E27FC236}">
                          <a16:creationId xmlns:a16="http://schemas.microsoft.com/office/drawing/2014/main" id="{C7ADE29B-BFD9-40CE-820D-C0D6ED33855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177256" y="31710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5" name="Line 143">
                      <a:extLst>
                        <a:ext uri="{FF2B5EF4-FFF2-40B4-BE49-F238E27FC236}">
                          <a16:creationId xmlns:a16="http://schemas.microsoft.com/office/drawing/2014/main" id="{DC69A222-789D-42A4-94D7-B3E986CECF1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297906" y="30726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6" name="Line 144">
                      <a:extLst>
                        <a:ext uri="{FF2B5EF4-FFF2-40B4-BE49-F238E27FC236}">
                          <a16:creationId xmlns:a16="http://schemas.microsoft.com/office/drawing/2014/main" id="{AC892225-5E94-48BD-A419-04C04BD59E7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18556" y="29741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7" name="Line 145">
                      <a:extLst>
                        <a:ext uri="{FF2B5EF4-FFF2-40B4-BE49-F238E27FC236}">
                          <a16:creationId xmlns:a16="http://schemas.microsoft.com/office/drawing/2014/main" id="{410EDAC4-0B39-4686-B7E3-63F9B4313D6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40794" y="28741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8" name="Line 146">
                      <a:extLst>
                        <a:ext uri="{FF2B5EF4-FFF2-40B4-BE49-F238E27FC236}">
                          <a16:creationId xmlns:a16="http://schemas.microsoft.com/office/drawing/2014/main" id="{83A923A4-2D90-48A6-B153-CECE673B4A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661443" y="27773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9" name="Line 147">
                      <a:extLst>
                        <a:ext uri="{FF2B5EF4-FFF2-40B4-BE49-F238E27FC236}">
                          <a16:creationId xmlns:a16="http://schemas.microsoft.com/office/drawing/2014/main" id="{38139C46-DD47-4548-A317-F042800338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82093" y="26789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0" name="Line 148">
                      <a:extLst>
                        <a:ext uri="{FF2B5EF4-FFF2-40B4-BE49-F238E27FC236}">
                          <a16:creationId xmlns:a16="http://schemas.microsoft.com/office/drawing/2014/main" id="{DB4E82FA-20FE-4682-8F7A-30625C5A88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02743" y="25804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1" name="Line 149">
                      <a:extLst>
                        <a:ext uri="{FF2B5EF4-FFF2-40B4-BE49-F238E27FC236}">
                          <a16:creationId xmlns:a16="http://schemas.microsoft.com/office/drawing/2014/main" id="{8B2652CA-AF1D-4BD4-ACB2-5052E9AFA41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23394" y="24804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2" name="Line 150">
                      <a:extLst>
                        <a:ext uri="{FF2B5EF4-FFF2-40B4-BE49-F238E27FC236}">
                          <a16:creationId xmlns:a16="http://schemas.microsoft.com/office/drawing/2014/main" id="{D7780434-59BF-433F-9AF7-15649307AA8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144044" y="23820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3" name="Line 151">
                      <a:extLst>
                        <a:ext uri="{FF2B5EF4-FFF2-40B4-BE49-F238E27FC236}">
                          <a16:creationId xmlns:a16="http://schemas.microsoft.com/office/drawing/2014/main" id="{3122B659-BC13-4729-81B4-B3B47D3FF02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66281" y="22852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4" name="Line 152">
                      <a:extLst>
                        <a:ext uri="{FF2B5EF4-FFF2-40B4-BE49-F238E27FC236}">
                          <a16:creationId xmlns:a16="http://schemas.microsoft.com/office/drawing/2014/main" id="{E3731359-9917-407E-94F8-DCCCCED5D2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86932" y="21851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5" name="Line 154">
                      <a:extLst>
                        <a:ext uri="{FF2B5EF4-FFF2-40B4-BE49-F238E27FC236}">
                          <a16:creationId xmlns:a16="http://schemas.microsoft.com/office/drawing/2014/main" id="{365BAB2B-3CED-4417-A688-2EE479F3D5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78881" y="27678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6" name="Line 155">
                      <a:extLst>
                        <a:ext uri="{FF2B5EF4-FFF2-40B4-BE49-F238E27FC236}">
                          <a16:creationId xmlns:a16="http://schemas.microsoft.com/office/drawing/2014/main" id="{9C7F9025-D98F-4D19-B319-53A4F333946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99531" y="26693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7" name="Line 156">
                      <a:extLst>
                        <a:ext uri="{FF2B5EF4-FFF2-40B4-BE49-F238E27FC236}">
                          <a16:creationId xmlns:a16="http://schemas.microsoft.com/office/drawing/2014/main" id="{68DE8A75-8963-4CBF-8E86-D395A99CC7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20181" y="25709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8" name="Line 157">
                      <a:extLst>
                        <a:ext uri="{FF2B5EF4-FFF2-40B4-BE49-F238E27FC236}">
                          <a16:creationId xmlns:a16="http://schemas.microsoft.com/office/drawing/2014/main" id="{F376D657-6846-436E-87C8-2A18038A1A1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842419" y="24725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9" name="Line 158">
                      <a:extLst>
                        <a:ext uri="{FF2B5EF4-FFF2-40B4-BE49-F238E27FC236}">
                          <a16:creationId xmlns:a16="http://schemas.microsoft.com/office/drawing/2014/main" id="{27B431B5-0E21-45E1-BE80-4F95F96296E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63069" y="23741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" name="Line 159">
                      <a:extLst>
                        <a:ext uri="{FF2B5EF4-FFF2-40B4-BE49-F238E27FC236}">
                          <a16:creationId xmlns:a16="http://schemas.microsoft.com/office/drawing/2014/main" id="{2E8160A1-F6D6-4473-B7F8-195D33C8DB7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83719" y="22756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1" name="Line 160">
                      <a:extLst>
                        <a:ext uri="{FF2B5EF4-FFF2-40B4-BE49-F238E27FC236}">
                          <a16:creationId xmlns:a16="http://schemas.microsoft.com/office/drawing/2014/main" id="{9C945CE9-B6B1-4634-A216-D9B4EDC5FD4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05956" y="21772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Line 161">
                      <a:extLst>
                        <a:ext uri="{FF2B5EF4-FFF2-40B4-BE49-F238E27FC236}">
                          <a16:creationId xmlns:a16="http://schemas.microsoft.com/office/drawing/2014/main" id="{945FD4B5-974E-4AB0-BC64-103A0BF6925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26606" y="20788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Line 162">
                      <a:extLst>
                        <a:ext uri="{FF2B5EF4-FFF2-40B4-BE49-F238E27FC236}">
                          <a16:creationId xmlns:a16="http://schemas.microsoft.com/office/drawing/2014/main" id="{9F8AC8AD-3556-41E4-B65F-FE101765231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447256" y="19804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4" name="Line 163">
                      <a:extLst>
                        <a:ext uri="{FF2B5EF4-FFF2-40B4-BE49-F238E27FC236}">
                          <a16:creationId xmlns:a16="http://schemas.microsoft.com/office/drawing/2014/main" id="{3DBB8DE4-DED0-4AA9-BAA1-837DD16E0CE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567906" y="18819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5" name="Line 164">
                      <a:extLst>
                        <a:ext uri="{FF2B5EF4-FFF2-40B4-BE49-F238E27FC236}">
                          <a16:creationId xmlns:a16="http://schemas.microsoft.com/office/drawing/2014/main" id="{6181B7D5-BDF8-4208-B43C-C8F4A7EA6B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690144" y="17835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6" name="Line 165">
                      <a:extLst>
                        <a:ext uri="{FF2B5EF4-FFF2-40B4-BE49-F238E27FC236}">
                          <a16:creationId xmlns:a16="http://schemas.microsoft.com/office/drawing/2014/main" id="{C54FB17F-6A43-457F-9B3A-B1CA38B107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810794" y="16851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7" name="Line 166">
                      <a:extLst>
                        <a:ext uri="{FF2B5EF4-FFF2-40B4-BE49-F238E27FC236}">
                          <a16:creationId xmlns:a16="http://schemas.microsoft.com/office/drawing/2014/main" id="{335C4E25-0F42-438F-BE40-50C48F8A079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661443" y="27773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8" name="Line 167">
                      <a:extLst>
                        <a:ext uri="{FF2B5EF4-FFF2-40B4-BE49-F238E27FC236}">
                          <a16:creationId xmlns:a16="http://schemas.microsoft.com/office/drawing/2014/main" id="{C089973B-0712-42BB-B6DD-A67FBE50D8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82093" y="26789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" name="Line 168">
                      <a:extLst>
                        <a:ext uri="{FF2B5EF4-FFF2-40B4-BE49-F238E27FC236}">
                          <a16:creationId xmlns:a16="http://schemas.microsoft.com/office/drawing/2014/main" id="{36170912-4CF6-4142-A260-7F6E580CF1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02743" y="25804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" name="Line 169">
                      <a:extLst>
                        <a:ext uri="{FF2B5EF4-FFF2-40B4-BE49-F238E27FC236}">
                          <a16:creationId xmlns:a16="http://schemas.microsoft.com/office/drawing/2014/main" id="{B00449B1-781D-4977-990B-76408CE15D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23394" y="24804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" name="Line 170">
                      <a:extLst>
                        <a:ext uri="{FF2B5EF4-FFF2-40B4-BE49-F238E27FC236}">
                          <a16:creationId xmlns:a16="http://schemas.microsoft.com/office/drawing/2014/main" id="{6A3E8F59-739F-4B4A-8A22-DA88691185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144044" y="23820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2" name="Line 171">
                      <a:extLst>
                        <a:ext uri="{FF2B5EF4-FFF2-40B4-BE49-F238E27FC236}">
                          <a16:creationId xmlns:a16="http://schemas.microsoft.com/office/drawing/2014/main" id="{7B1D3759-D517-421F-A9B7-DD0A2BE64BC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66281" y="22852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3" name="Line 172">
                      <a:extLst>
                        <a:ext uri="{FF2B5EF4-FFF2-40B4-BE49-F238E27FC236}">
                          <a16:creationId xmlns:a16="http://schemas.microsoft.com/office/drawing/2014/main" id="{0C79CA41-BC36-4551-8A2C-1AD1D236A2C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86932" y="21851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4" name="Line 173">
                      <a:extLst>
                        <a:ext uri="{FF2B5EF4-FFF2-40B4-BE49-F238E27FC236}">
                          <a16:creationId xmlns:a16="http://schemas.microsoft.com/office/drawing/2014/main" id="{AAAB719D-0EFD-4C3F-A331-9DC36CBCF2E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507582" y="20867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5" name="Line 174">
                      <a:extLst>
                        <a:ext uri="{FF2B5EF4-FFF2-40B4-BE49-F238E27FC236}">
                          <a16:creationId xmlns:a16="http://schemas.microsoft.com/office/drawing/2014/main" id="{590A6392-17B4-4166-A872-C884AD7E043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628232" y="19883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6" name="Line 175">
                      <a:extLst>
                        <a:ext uri="{FF2B5EF4-FFF2-40B4-BE49-F238E27FC236}">
                          <a16:creationId xmlns:a16="http://schemas.microsoft.com/office/drawing/2014/main" id="{B86539E8-F766-4216-9354-36E68E376CC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750469" y="188991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7" name="Line 176">
                      <a:extLst>
                        <a:ext uri="{FF2B5EF4-FFF2-40B4-BE49-F238E27FC236}">
                          <a16:creationId xmlns:a16="http://schemas.microsoft.com/office/drawing/2014/main" id="{D1A33C9A-80BB-42E8-BFAA-BCDF2B63BE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871119" y="17914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8" name="Line 177">
                      <a:extLst>
                        <a:ext uri="{FF2B5EF4-FFF2-40B4-BE49-F238E27FC236}">
                          <a16:creationId xmlns:a16="http://schemas.microsoft.com/office/drawing/2014/main" id="{CB764C24-E582-4D70-AED9-DC8812B234D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388269" y="36536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9" name="Line 178">
                      <a:extLst>
                        <a:ext uri="{FF2B5EF4-FFF2-40B4-BE49-F238E27FC236}">
                          <a16:creationId xmlns:a16="http://schemas.microsoft.com/office/drawing/2014/main" id="{BAC062FF-DA14-470B-98F6-76166295854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508919" y="3556794"/>
                      <a:ext cx="22383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0" name="Line 179">
                      <a:extLst>
                        <a:ext uri="{FF2B5EF4-FFF2-40B4-BE49-F238E27FC236}">
                          <a16:creationId xmlns:a16="http://schemas.microsoft.com/office/drawing/2014/main" id="{F60EFA6B-6C24-4128-B526-D3D0E000AC8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631156" y="34567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1" name="Line 180">
                      <a:extLst>
                        <a:ext uri="{FF2B5EF4-FFF2-40B4-BE49-F238E27FC236}">
                          <a16:creationId xmlns:a16="http://schemas.microsoft.com/office/drawing/2014/main" id="{3150DB95-11A3-49A3-BC8E-6A2F2B225E6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751806" y="33583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2" name="Line 181">
                      <a:extLst>
                        <a:ext uri="{FF2B5EF4-FFF2-40B4-BE49-F238E27FC236}">
                          <a16:creationId xmlns:a16="http://schemas.microsoft.com/office/drawing/2014/main" id="{B24C4C5E-D55B-4E26-8899-5983C8C92C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872456" y="32599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3" name="Line 182">
                      <a:extLst>
                        <a:ext uri="{FF2B5EF4-FFF2-40B4-BE49-F238E27FC236}">
                          <a16:creationId xmlns:a16="http://schemas.microsoft.com/office/drawing/2014/main" id="{DF6DA94E-D1F7-4057-8FC4-CBE6C1EA2D5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570831" y="366315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4" name="Line 183">
                      <a:extLst>
                        <a:ext uri="{FF2B5EF4-FFF2-40B4-BE49-F238E27FC236}">
                          <a16:creationId xmlns:a16="http://schemas.microsoft.com/office/drawing/2014/main" id="{69F7D4A2-767D-459C-8193-DCA508C9BF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691481" y="35647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5" name="Line 184">
                      <a:extLst>
                        <a:ext uri="{FF2B5EF4-FFF2-40B4-BE49-F238E27FC236}">
                          <a16:creationId xmlns:a16="http://schemas.microsoft.com/office/drawing/2014/main" id="{C63D7033-B193-4A4C-ABFD-865149F5729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813718" y="34663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6" name="Line 185">
                      <a:extLst>
                        <a:ext uri="{FF2B5EF4-FFF2-40B4-BE49-F238E27FC236}">
                          <a16:creationId xmlns:a16="http://schemas.microsoft.com/office/drawing/2014/main" id="{1629C291-CF34-41B4-92DF-FD78C32D831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934368" y="33678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7" name="Line 186">
                      <a:extLst>
                        <a:ext uri="{FF2B5EF4-FFF2-40B4-BE49-F238E27FC236}">
                          <a16:creationId xmlns:a16="http://schemas.microsoft.com/office/drawing/2014/main" id="{CA381EC3-91A1-422B-882E-03C758D8B3E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055018" y="326945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398" name="Picture 187">
                      <a:extLst>
                        <a:ext uri="{FF2B5EF4-FFF2-40B4-BE49-F238E27FC236}">
                          <a16:creationId xmlns:a16="http://schemas.microsoft.com/office/drawing/2014/main" id="{19C7BE2B-9DF0-48B9-8FA1-06C6525D474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 rot="3021679">
                      <a:off x="2389981" y="794545"/>
                      <a:ext cx="263525" cy="3281362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</p:spPr>
                </p:pic>
                <p:sp>
                  <p:nvSpPr>
                    <p:cNvPr id="399" name="Oval 188">
                      <a:extLst>
                        <a:ext uri="{FF2B5EF4-FFF2-40B4-BE49-F238E27FC236}">
                          <a16:creationId xmlns:a16="http://schemas.microsoft.com/office/drawing/2014/main" id="{E6ED2BF9-F120-4C25-B1FD-7B37DD8D1D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40188" y="1685925"/>
                      <a:ext cx="88900" cy="952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0" name="Rectangle 399">
                      <a:extLst>
                        <a:ext uri="{FF2B5EF4-FFF2-40B4-BE49-F238E27FC236}">
                          <a16:creationId xmlns:a16="http://schemas.microsoft.com/office/drawing/2014/main" id="{158A3E97-A1CA-46A2-99CC-BE8EC84D2A47}"/>
                        </a:ext>
                      </a:extLst>
                    </p:cNvPr>
                    <p:cNvSpPr/>
                    <p:nvPr/>
                  </p:nvSpPr>
                  <p:spPr bwMode="auto">
                    <a:xfrm rot="19190903">
                      <a:off x="2493963" y="2663825"/>
                      <a:ext cx="557212" cy="228600"/>
                    </a:xfrm>
                    <a:prstGeom prst="rect">
                      <a:avLst/>
                    </a:prstGeom>
                    <a:solidFill>
                      <a:schemeClr val="bg2">
                        <a:lumMod val="65000"/>
                      </a:schemeClr>
                    </a:solidFill>
                    <a:ln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 eaLnBrk="0" hangingPunct="0">
                        <a:spcBef>
                          <a:spcPct val="50000"/>
                        </a:spcBef>
                        <a:defRPr/>
                      </a:pPr>
                      <a:endParaRPr lang="en-US" sz="2800"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401" name="Oval 200">
                      <a:extLst>
                        <a:ext uri="{FF2B5EF4-FFF2-40B4-BE49-F238E27FC236}">
                          <a16:creationId xmlns:a16="http://schemas.microsoft.com/office/drawing/2014/main" id="{29B7F859-AED0-4949-A57E-10333235C1F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19400" y="2590800"/>
                      <a:ext cx="152400" cy="1524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 algn="ctr">
                      <a:solidFill>
                        <a:srgbClr val="FF0000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02" name="AutoShape 10">
                    <a:extLst>
                      <a:ext uri="{FF2B5EF4-FFF2-40B4-BE49-F238E27FC236}">
                        <a16:creationId xmlns:a16="http://schemas.microsoft.com/office/drawing/2014/main" id="{2E0AD8AB-816B-41DE-947D-A401623014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40999" y="1964423"/>
                    <a:ext cx="514052" cy="237451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>
                      <a:lumMod val="50000"/>
                    </a:schemeClr>
                  </a:solidFill>
                  <a:ln w="28575">
                    <a:noFill/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3" name="Rectangle 11">
                    <a:extLst>
                      <a:ext uri="{FF2B5EF4-FFF2-40B4-BE49-F238E27FC236}">
                        <a16:creationId xmlns:a16="http://schemas.microsoft.com/office/drawing/2014/main" id="{906E4F5F-5F9D-4527-8B04-C1A508A6C9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38155" y="1913530"/>
                    <a:ext cx="514052" cy="8568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4" name="AutoShape 12">
                    <a:extLst>
                      <a:ext uri="{FF2B5EF4-FFF2-40B4-BE49-F238E27FC236}">
                        <a16:creationId xmlns:a16="http://schemas.microsoft.com/office/drawing/2014/main" id="{E25DFEB6-C4F7-4C4F-86C9-FD22C09249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40999" y="1622725"/>
                    <a:ext cx="514052" cy="56876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405" name="Picture 13 1" descr="Product Picture">
                    <a:extLst>
                      <a:ext uri="{FF2B5EF4-FFF2-40B4-BE49-F238E27FC236}">
                        <a16:creationId xmlns:a16="http://schemas.microsoft.com/office/drawing/2014/main" id="{9E5C6BDA-2D5E-433E-A370-6D450D335D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t="20000" r="63148" b="48000"/>
                  <a:stretch>
                    <a:fillRect/>
                  </a:stretch>
                </p:blipFill>
                <p:spPr bwMode="auto">
                  <a:xfrm flipH="1">
                    <a:off x="469081" y="1629784"/>
                    <a:ext cx="411010" cy="35779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406" name="Rectangle 14 1">
                    <a:extLst>
                      <a:ext uri="{FF2B5EF4-FFF2-40B4-BE49-F238E27FC236}">
                        <a16:creationId xmlns:a16="http://schemas.microsoft.com/office/drawing/2014/main" id="{B6D0F88B-DAA1-4791-AFA6-FC0CC929A1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6345" y="1877579"/>
                    <a:ext cx="42838" cy="114634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7" name="AutoShape 15">
                    <a:extLst>
                      <a:ext uri="{FF2B5EF4-FFF2-40B4-BE49-F238E27FC236}">
                        <a16:creationId xmlns:a16="http://schemas.microsoft.com/office/drawing/2014/main" id="{17DEA88B-282A-4401-AF3D-4E2A4E142D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 flipH="1">
                    <a:off x="437814" y="1854440"/>
                    <a:ext cx="113476" cy="302179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08" name="Group 16">
                    <a:extLst>
                      <a:ext uri="{FF2B5EF4-FFF2-40B4-BE49-F238E27FC236}">
                        <a16:creationId xmlns:a16="http://schemas.microsoft.com/office/drawing/2014/main" id="{D93C0B6D-2BE8-4B2F-8AA6-DD27627AD8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273469" y="1548965"/>
                    <a:ext cx="453848" cy="85686"/>
                    <a:chOff x="2282" y="276"/>
                    <a:chExt cx="580" cy="111"/>
                  </a:xfrm>
                </p:grpSpPr>
                <p:sp>
                  <p:nvSpPr>
                    <p:cNvPr id="409" name="Arc 17">
                      <a:extLst>
                        <a:ext uri="{FF2B5EF4-FFF2-40B4-BE49-F238E27FC236}">
                          <a16:creationId xmlns:a16="http://schemas.microsoft.com/office/drawing/2014/main" id="{2A6AE2D5-24FF-465A-A84D-B429907F33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 flipH="1">
                      <a:off x="2282" y="276"/>
                      <a:ext cx="40" cy="1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40 w 21600"/>
                        <a:gd name="T3" fmla="*/ 111 h 21600"/>
                        <a:gd name="T4" fmla="*/ 0 w 21600"/>
                        <a:gd name="T5" fmla="*/ 111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0" name="Arc 18">
                      <a:extLst>
                        <a:ext uri="{FF2B5EF4-FFF2-40B4-BE49-F238E27FC236}">
                          <a16:creationId xmlns:a16="http://schemas.microsoft.com/office/drawing/2014/main" id="{62D3560E-5471-4489-9360-CC8856429F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>
                      <a:off x="2823" y="276"/>
                      <a:ext cx="39" cy="1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40 w 21600"/>
                        <a:gd name="T3" fmla="*/ 111 h 21600"/>
                        <a:gd name="T4" fmla="*/ 0 w 21600"/>
                        <a:gd name="T5" fmla="*/ 111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11" name="AutoShape 19">
                    <a:extLst>
                      <a:ext uri="{FF2B5EF4-FFF2-40B4-BE49-F238E27FC236}">
                        <a16:creationId xmlns:a16="http://schemas.microsoft.com/office/drawing/2014/main" id="{D0FC8D39-74C8-414E-ABE7-4A67CF6645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 flipV="1">
                    <a:off x="280363" y="1596862"/>
                    <a:ext cx="446901" cy="92634"/>
                  </a:xfrm>
                  <a:custGeom>
                    <a:avLst/>
                    <a:gdLst>
                      <a:gd name="T0" fmla="*/ 364 w 21600"/>
                      <a:gd name="T1" fmla="*/ 40 h 21600"/>
                      <a:gd name="T2" fmla="*/ 193 w 21600"/>
                      <a:gd name="T3" fmla="*/ 80 h 21600"/>
                      <a:gd name="T4" fmla="*/ 22 w 21600"/>
                      <a:gd name="T5" fmla="*/ 40 h 21600"/>
                      <a:gd name="T6" fmla="*/ 193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3022 w 21600"/>
                      <a:gd name="T13" fmla="*/ 2970 h 21600"/>
                      <a:gd name="T14" fmla="*/ 18578 w 21600"/>
                      <a:gd name="T15" fmla="*/ 1863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2435" y="21600"/>
                        </a:lnTo>
                        <a:lnTo>
                          <a:pt x="19165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2" name="Freeform 21">
                    <a:extLst>
                      <a:ext uri="{FF2B5EF4-FFF2-40B4-BE49-F238E27FC236}">
                        <a16:creationId xmlns:a16="http://schemas.microsoft.com/office/drawing/2014/main" id="{89579340-F01A-48DC-AE95-448C0F1620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276758" y="1504197"/>
                    <a:ext cx="444848" cy="98240"/>
                  </a:xfrm>
                  <a:custGeom>
                    <a:avLst/>
                    <a:gdLst>
                      <a:gd name="T0" fmla="*/ 0 w 288"/>
                      <a:gd name="T1" fmla="*/ 144 h 144"/>
                      <a:gd name="T2" fmla="*/ 0 w 288"/>
                      <a:gd name="T3" fmla="*/ 0 h 144"/>
                      <a:gd name="T4" fmla="*/ 288 w 288"/>
                      <a:gd name="T5" fmla="*/ 0 h 144"/>
                      <a:gd name="T6" fmla="*/ 288 w 288"/>
                      <a:gd name="T7" fmla="*/ 144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8"/>
                      <a:gd name="T13" fmla="*/ 0 h 144"/>
                      <a:gd name="T14" fmla="*/ 288 w 288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8" h="144">
                        <a:moveTo>
                          <a:pt x="0" y="144"/>
                        </a:moveTo>
                        <a:lnTo>
                          <a:pt x="0" y="0"/>
                        </a:lnTo>
                        <a:lnTo>
                          <a:pt x="288" y="0"/>
                        </a:lnTo>
                        <a:lnTo>
                          <a:pt x="288" y="144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3" name="Freeform 207">
                    <a:extLst>
                      <a:ext uri="{FF2B5EF4-FFF2-40B4-BE49-F238E27FC236}">
                        <a16:creationId xmlns:a16="http://schemas.microsoft.com/office/drawing/2014/main" id="{F503B82C-A145-4E89-BE82-A4E11B14DA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31054" y="6788037"/>
                    <a:ext cx="2223829" cy="1141794"/>
                  </a:xfrm>
                  <a:custGeom>
                    <a:avLst/>
                    <a:gdLst>
                      <a:gd name="connsiteX0" fmla="*/ 0 w 5310835"/>
                      <a:gd name="connsiteY0" fmla="*/ 0 h 621792"/>
                      <a:gd name="connsiteX1" fmla="*/ 5310835 w 5310835"/>
                      <a:gd name="connsiteY1" fmla="*/ 621792 h 621792"/>
                      <a:gd name="connsiteX0" fmla="*/ 0 w 5310835"/>
                      <a:gd name="connsiteY0" fmla="*/ 0 h 872947"/>
                      <a:gd name="connsiteX1" fmla="*/ 5310835 w 5310835"/>
                      <a:gd name="connsiteY1" fmla="*/ 621792 h 872947"/>
                      <a:gd name="connsiteX0" fmla="*/ 0 w 5310835"/>
                      <a:gd name="connsiteY0" fmla="*/ 0 h 1676060"/>
                      <a:gd name="connsiteX1" fmla="*/ 5310835 w 5310835"/>
                      <a:gd name="connsiteY1" fmla="*/ 621792 h 1676060"/>
                      <a:gd name="connsiteX0" fmla="*/ 0 w 5010391"/>
                      <a:gd name="connsiteY0" fmla="*/ 9224263 h 10900323"/>
                      <a:gd name="connsiteX1" fmla="*/ 5010391 w 5010391"/>
                      <a:gd name="connsiteY1" fmla="*/ 207266 h 109003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10391" h="10900323">
                        <a:moveTo>
                          <a:pt x="0" y="9224263"/>
                        </a:moveTo>
                        <a:cubicBezTo>
                          <a:pt x="28543" y="10900323"/>
                          <a:pt x="3240113" y="2"/>
                          <a:pt x="5010391" y="207266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15" name="Line 120">
                    <a:extLst>
                      <a:ext uri="{FF2B5EF4-FFF2-40B4-BE49-F238E27FC236}">
                        <a16:creationId xmlns:a16="http://schemas.microsoft.com/office/drawing/2014/main" id="{79A8B73F-94A3-4C0D-8F10-2ED348CCA6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74496" y="2001203"/>
                    <a:ext cx="1094271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7030A0"/>
                    </a:solidFill>
                    <a:prstDash val="sysDot"/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16" name="Group 415">
                    <a:extLst>
                      <a:ext uri="{FF2B5EF4-FFF2-40B4-BE49-F238E27FC236}">
                        <a16:creationId xmlns:a16="http://schemas.microsoft.com/office/drawing/2014/main" id="{79BB39C6-E07A-4F1B-A4E4-F490D026FB16}"/>
                      </a:ext>
                    </a:extLst>
                  </p:cNvPr>
                  <p:cNvGrpSpPr/>
                  <p:nvPr/>
                </p:nvGrpSpPr>
                <p:grpSpPr>
                  <a:xfrm>
                    <a:off x="6158333" y="3280412"/>
                    <a:ext cx="3253086" cy="3192577"/>
                    <a:chOff x="4081882" y="3280412"/>
                    <a:chExt cx="4638255" cy="3468369"/>
                  </a:xfrm>
                </p:grpSpPr>
                <p:cxnSp>
                  <p:nvCxnSpPr>
                    <p:cNvPr id="417" name="Straight Connector 187">
                      <a:extLst>
                        <a:ext uri="{FF2B5EF4-FFF2-40B4-BE49-F238E27FC236}">
                          <a16:creationId xmlns:a16="http://schemas.microsoft.com/office/drawing/2014/main" id="{BB4709BF-5660-4FAF-993A-065CAE3EC34D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2370417" y="5005795"/>
                      <a:ext cx="3461880" cy="11113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  <p:cxnSp>
                  <p:nvCxnSpPr>
                    <p:cNvPr id="418" name="Straight Connector 189">
                      <a:extLst>
                        <a:ext uri="{FF2B5EF4-FFF2-40B4-BE49-F238E27FC236}">
                          <a16:creationId xmlns:a16="http://schemas.microsoft.com/office/drawing/2014/main" id="{37B1580C-F691-4A3A-87FA-0A76E5DBA513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6983641" y="5012284"/>
                      <a:ext cx="3461880" cy="11113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  <p:cxnSp>
                  <p:nvCxnSpPr>
                    <p:cNvPr id="419" name="Straight Connector 190">
                      <a:extLst>
                        <a:ext uri="{FF2B5EF4-FFF2-40B4-BE49-F238E27FC236}">
                          <a16:creationId xmlns:a16="http://schemas.microsoft.com/office/drawing/2014/main" id="{5BA9B4CA-B7C9-49A6-BBF7-D2AB47036C4A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10800000">
                      <a:off x="4081882" y="6617357"/>
                      <a:ext cx="4635082" cy="12045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</p:grpSp>
              <p:sp>
                <p:nvSpPr>
                  <p:cNvPr id="420" name="Trapezoid 419">
                    <a:extLst>
                      <a:ext uri="{FF2B5EF4-FFF2-40B4-BE49-F238E27FC236}">
                        <a16:creationId xmlns:a16="http://schemas.microsoft.com/office/drawing/2014/main" id="{196CDA7A-8EB4-4FBF-86F2-CB04EDE54D25}"/>
                      </a:ext>
                    </a:extLst>
                  </p:cNvPr>
                  <p:cNvSpPr/>
                  <p:nvPr/>
                </p:nvSpPr>
                <p:spPr>
                  <a:xfrm>
                    <a:off x="3486150" y="3981450"/>
                    <a:ext cx="533400" cy="213360"/>
                  </a:xfrm>
                  <a:prstGeom prst="trapezoi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Autofit/>
                  </a:bodyPr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421" name="Line 117 2">
                    <a:extLst>
                      <a:ext uri="{FF2B5EF4-FFF2-40B4-BE49-F238E27FC236}">
                        <a16:creationId xmlns:a16="http://schemas.microsoft.com/office/drawing/2014/main" id="{45F02DD2-974B-444F-84A3-70CAF2B3E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743960" y="3778568"/>
                    <a:ext cx="0" cy="26765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5E12C740-937A-4741-B78C-593E72245819}"/>
                      </a:ext>
                    </a:extLst>
                  </p:cNvPr>
                  <p:cNvGrpSpPr/>
                  <p:nvPr/>
                </p:nvGrpSpPr>
                <p:grpSpPr>
                  <a:xfrm>
                    <a:off x="450563" y="2180782"/>
                    <a:ext cx="96456" cy="4339450"/>
                    <a:chOff x="450563" y="2190307"/>
                    <a:chExt cx="96456" cy="4339450"/>
                  </a:xfrm>
                </p:grpSpPr>
                <p:sp>
                  <p:nvSpPr>
                    <p:cNvPr id="423" name="Rectangle 422">
                      <a:extLst>
                        <a:ext uri="{FF2B5EF4-FFF2-40B4-BE49-F238E27FC236}">
                          <a16:creationId xmlns:a16="http://schemas.microsoft.com/office/drawing/2014/main" id="{85DF010B-617C-4092-8B66-450FE01903C4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-1670934" y="4311804"/>
                      <a:ext cx="4339450" cy="96456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6C6ABF77-9ECA-4BDA-9E8C-BD3D2FC6BBB5}"/>
                        </a:ext>
                      </a:extLst>
                    </p:cNvPr>
                    <p:cNvCxnSpPr/>
                    <p:nvPr/>
                  </p:nvCxnSpPr>
                  <p:spPr bwMode="auto">
                    <a:xfrm rot="5400000">
                      <a:off x="-1627126" y="4360032"/>
                      <a:ext cx="4339450" cy="0"/>
                    </a:xfrm>
                    <a:prstGeom prst="lin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C008FAF4-C528-46DF-8E67-693BFFC7E948}"/>
                        </a:ext>
                      </a:extLst>
                    </p:cNvPr>
                    <p:cNvCxnSpPr/>
                    <p:nvPr/>
                  </p:nvCxnSpPr>
                  <p:spPr bwMode="auto">
                    <a:xfrm rot="5400000">
                      <a:off x="-1717160" y="4360032"/>
                      <a:ext cx="4339450" cy="0"/>
                    </a:xfrm>
                    <a:prstGeom prst="lin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26" name="Group 425">
                    <a:extLst>
                      <a:ext uri="{FF2B5EF4-FFF2-40B4-BE49-F238E27FC236}">
                        <a16:creationId xmlns:a16="http://schemas.microsoft.com/office/drawing/2014/main" id="{C1DAAD4C-1A68-4327-9DB1-56930937270C}"/>
                      </a:ext>
                    </a:extLst>
                  </p:cNvPr>
                  <p:cNvGrpSpPr/>
                  <p:nvPr/>
                </p:nvGrpSpPr>
                <p:grpSpPr>
                  <a:xfrm>
                    <a:off x="4090416" y="3002541"/>
                    <a:ext cx="613258" cy="3603762"/>
                    <a:chOff x="4090416" y="3002541"/>
                    <a:chExt cx="613258" cy="3603762"/>
                  </a:xfrm>
                </p:grpSpPr>
                <p:sp>
                  <p:nvSpPr>
                    <p:cNvPr id="427" name="Freeform 262">
                      <a:extLst>
                        <a:ext uri="{FF2B5EF4-FFF2-40B4-BE49-F238E27FC236}">
                          <a16:creationId xmlns:a16="http://schemas.microsoft.com/office/drawing/2014/main" id="{6AA2AA5C-4389-4F60-8C95-54DC2C7C987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90416" y="3002541"/>
                      <a:ext cx="613258" cy="3603762"/>
                    </a:xfrm>
                    <a:custGeom>
                      <a:avLst/>
                      <a:gdLst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965328"/>
                        <a:gd name="connsiteY0" fmla="*/ 84474 h 4007860"/>
                        <a:gd name="connsiteX1" fmla="*/ 86563 w 965328"/>
                        <a:gd name="connsiteY1" fmla="*/ 1159809 h 4007860"/>
                        <a:gd name="connsiteX2" fmla="*/ 86563 w 965328"/>
                        <a:gd name="connsiteY2" fmla="*/ 3603086 h 4007860"/>
                        <a:gd name="connsiteX3" fmla="*/ 159715 w 965328"/>
                        <a:gd name="connsiteY3" fmla="*/ 3588455 h 4007860"/>
                        <a:gd name="connsiteX4" fmla="*/ 188976 w 965328"/>
                        <a:gd name="connsiteY4" fmla="*/ 1093972 h 4007860"/>
                        <a:gd name="connsiteX5" fmla="*/ 613258 w 965328"/>
                        <a:gd name="connsiteY5" fmla="*/ 164942 h 4007860"/>
                        <a:gd name="connsiteX6" fmla="*/ 605942 w 96532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88976 w 613258"/>
                        <a:gd name="connsiteY4" fmla="*/ 1093972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59715 w 613258"/>
                        <a:gd name="connsiteY4" fmla="*/ 1174440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13258" h="3603762">
                          <a:moveTo>
                            <a:pt x="605942" y="84474"/>
                          </a:moveTo>
                          <a:cubicBezTo>
                            <a:pt x="264663" y="195964"/>
                            <a:pt x="173126" y="573374"/>
                            <a:pt x="86563" y="1159809"/>
                          </a:cubicBezTo>
                          <a:cubicBezTo>
                            <a:pt x="0" y="1746244"/>
                            <a:pt x="74371" y="3198312"/>
                            <a:pt x="86563" y="3603086"/>
                          </a:cubicBezTo>
                          <a:cubicBezTo>
                            <a:pt x="144023" y="3591400"/>
                            <a:pt x="133592" y="3603762"/>
                            <a:pt x="159715" y="3588455"/>
                          </a:cubicBezTo>
                          <a:cubicBezTo>
                            <a:pt x="176784" y="3170269"/>
                            <a:pt x="84125" y="1745025"/>
                            <a:pt x="159715" y="1174440"/>
                          </a:cubicBezTo>
                          <a:cubicBezTo>
                            <a:pt x="235305" y="603855"/>
                            <a:pt x="372967" y="198609"/>
                            <a:pt x="613258" y="164942"/>
                          </a:cubicBezTo>
                          <a:cubicBezTo>
                            <a:pt x="600052" y="0"/>
                            <a:pt x="612243" y="126893"/>
                            <a:pt x="605942" y="84474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428" name="Freeform 257">
                      <a:extLst>
                        <a:ext uri="{FF2B5EF4-FFF2-40B4-BE49-F238E27FC236}">
                          <a16:creationId xmlns:a16="http://schemas.microsoft.com/office/drawing/2014/main" id="{2B810385-2211-49A1-AF17-3D0EAF4F618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55453" y="3133725"/>
                      <a:ext cx="547687" cy="3467100"/>
                    </a:xfrm>
                    <a:custGeom>
                      <a:avLst/>
                      <a:gdLst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3" fmla="*/ 547687 w 547687"/>
                        <a:gd name="connsiteY3" fmla="*/ 0 h 3467100"/>
                        <a:gd name="connsiteX0" fmla="*/ 61912 w 632370"/>
                        <a:gd name="connsiteY0" fmla="*/ 3604185 h 3604185"/>
                        <a:gd name="connsiteX1" fmla="*/ 80962 w 632370"/>
                        <a:gd name="connsiteY1" fmla="*/ 1013385 h 3604185"/>
                        <a:gd name="connsiteX2" fmla="*/ 547687 w 632370"/>
                        <a:gd name="connsiteY2" fmla="*/ 137085 h 3604185"/>
                        <a:gd name="connsiteX3" fmla="*/ 589063 w 632370"/>
                        <a:gd name="connsiteY3" fmla="*/ 190873 h 3604185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30956 w 516731"/>
                        <a:gd name="connsiteY0" fmla="*/ 3467100 h 3467100"/>
                        <a:gd name="connsiteX1" fmla="*/ 50006 w 516731"/>
                        <a:gd name="connsiteY1" fmla="*/ 876300 h 3467100"/>
                        <a:gd name="connsiteX2" fmla="*/ 516731 w 516731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47687" h="3467100">
                          <a:moveTo>
                            <a:pt x="61912" y="3467100"/>
                          </a:moveTo>
                          <a:cubicBezTo>
                            <a:pt x="30956" y="2460625"/>
                            <a:pt x="0" y="1454150"/>
                            <a:pt x="80962" y="876300"/>
                          </a:cubicBezTo>
                          <a:cubicBezTo>
                            <a:pt x="161924" y="298450"/>
                            <a:pt x="359565" y="8821"/>
                            <a:pt x="547687" y="0"/>
                          </a:cubicBezTo>
                        </a:path>
                      </a:pathLst>
                    </a:custGeom>
                    <a:noFill/>
                    <a:ln w="127000" cap="flat" cmpd="dbl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</p:grpSp>
              <p:sp>
                <p:nvSpPr>
                  <p:cNvPr id="429" name="Freeform 264">
                    <a:extLst>
                      <a:ext uri="{FF2B5EF4-FFF2-40B4-BE49-F238E27FC236}">
                        <a16:creationId xmlns:a16="http://schemas.microsoft.com/office/drawing/2014/main" id="{8E74EB7C-90BA-4A1F-A4B5-3FF5BC539B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86300" y="3152775"/>
                    <a:ext cx="209550" cy="4105275"/>
                  </a:xfrm>
                  <a:custGeom>
                    <a:avLst/>
                    <a:gdLst>
                      <a:gd name="connsiteX0" fmla="*/ 9525 w 192087"/>
                      <a:gd name="connsiteY0" fmla="*/ 0 h 3114675"/>
                      <a:gd name="connsiteX1" fmla="*/ 190500 w 192087"/>
                      <a:gd name="connsiteY1" fmla="*/ 304800 h 3114675"/>
                      <a:gd name="connsiteX2" fmla="*/ 0 w 192087"/>
                      <a:gd name="connsiteY2" fmla="*/ 1000125 h 3114675"/>
                      <a:gd name="connsiteX3" fmla="*/ 190500 w 192087"/>
                      <a:gd name="connsiteY3" fmla="*/ 1571625 h 3114675"/>
                      <a:gd name="connsiteX4" fmla="*/ 9525 w 192087"/>
                      <a:gd name="connsiteY4" fmla="*/ 2362200 h 3114675"/>
                      <a:gd name="connsiteX5" fmla="*/ 190500 w 192087"/>
                      <a:gd name="connsiteY5" fmla="*/ 3114675 h 3114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2087" h="3114675">
                        <a:moveTo>
                          <a:pt x="9525" y="0"/>
                        </a:moveTo>
                        <a:cubicBezTo>
                          <a:pt x="100806" y="69056"/>
                          <a:pt x="192087" y="138113"/>
                          <a:pt x="190500" y="304800"/>
                        </a:cubicBezTo>
                        <a:cubicBezTo>
                          <a:pt x="188913" y="471487"/>
                          <a:pt x="0" y="788988"/>
                          <a:pt x="0" y="1000125"/>
                        </a:cubicBezTo>
                        <a:cubicBezTo>
                          <a:pt x="0" y="1211262"/>
                          <a:pt x="188913" y="1344613"/>
                          <a:pt x="190500" y="1571625"/>
                        </a:cubicBezTo>
                        <a:cubicBezTo>
                          <a:pt x="192087" y="1798637"/>
                          <a:pt x="9525" y="2105025"/>
                          <a:pt x="9525" y="2362200"/>
                        </a:cubicBezTo>
                        <a:cubicBezTo>
                          <a:pt x="9525" y="2619375"/>
                          <a:pt x="100012" y="2867025"/>
                          <a:pt x="190500" y="3114675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6B310A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grpSp>
                <p:nvGrpSpPr>
                  <p:cNvPr id="430" name="Group 429">
                    <a:extLst>
                      <a:ext uri="{FF2B5EF4-FFF2-40B4-BE49-F238E27FC236}">
                        <a16:creationId xmlns:a16="http://schemas.microsoft.com/office/drawing/2014/main" id="{B384B9CD-5D32-4B47-AE4D-67BC56FEB591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0780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1" name="Rectangle 430">
                      <a:extLst>
                        <a:ext uri="{FF2B5EF4-FFF2-40B4-BE49-F238E27FC236}">
                          <a16:creationId xmlns:a16="http://schemas.microsoft.com/office/drawing/2014/main" id="{18E4983C-08E4-4AB0-BF1A-3073572AB60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32" name="Straight Connector 431">
                      <a:extLst>
                        <a:ext uri="{FF2B5EF4-FFF2-40B4-BE49-F238E27FC236}">
                          <a16:creationId xmlns:a16="http://schemas.microsoft.com/office/drawing/2014/main" id="{522DF2F9-3151-4F12-97EB-88F95E1726E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33" name="Straight Connector 432">
                      <a:extLst>
                        <a:ext uri="{FF2B5EF4-FFF2-40B4-BE49-F238E27FC236}">
                          <a16:creationId xmlns:a16="http://schemas.microsoft.com/office/drawing/2014/main" id="{B8B47D6B-6CAB-4477-B8AE-568BA788832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DDE66A7C-E709-49D3-9090-E1977367094D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2304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5" name="Rectangle 434">
                      <a:extLst>
                        <a:ext uri="{FF2B5EF4-FFF2-40B4-BE49-F238E27FC236}">
                          <a16:creationId xmlns:a16="http://schemas.microsoft.com/office/drawing/2014/main" id="{5A4A05B7-0BDB-4644-80F1-4695D4F3144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36" name="Straight Connector 435">
                      <a:extLst>
                        <a:ext uri="{FF2B5EF4-FFF2-40B4-BE49-F238E27FC236}">
                          <a16:creationId xmlns:a16="http://schemas.microsoft.com/office/drawing/2014/main" id="{2D439B8C-BD44-4942-9646-DF65FD9B821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37" name="Straight Connector 436">
                      <a:extLst>
                        <a:ext uri="{FF2B5EF4-FFF2-40B4-BE49-F238E27FC236}">
                          <a16:creationId xmlns:a16="http://schemas.microsoft.com/office/drawing/2014/main" id="{7E1762B0-7EEB-4B48-8BD3-C5295834959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38" name="Group 437">
                    <a:extLst>
                      <a:ext uri="{FF2B5EF4-FFF2-40B4-BE49-F238E27FC236}">
                        <a16:creationId xmlns:a16="http://schemas.microsoft.com/office/drawing/2014/main" id="{CB85AF2F-BFCE-4A78-9206-D3A8FF5E589A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3828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9" name="Rectangle 438">
                      <a:extLst>
                        <a:ext uri="{FF2B5EF4-FFF2-40B4-BE49-F238E27FC236}">
                          <a16:creationId xmlns:a16="http://schemas.microsoft.com/office/drawing/2014/main" id="{B39E3351-9004-4A83-8F99-1B52CBD5C6D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DFAC8CFE-5644-44C0-A6C3-D302B62E42F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2DD3D1A7-123E-4C83-A0E5-71B360CE2A7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sp>
                <p:nvSpPr>
                  <p:cNvPr id="442" name="Flowchart: Collate 441">
                    <a:extLst>
                      <a:ext uri="{FF2B5EF4-FFF2-40B4-BE49-F238E27FC236}">
                        <a16:creationId xmlns:a16="http://schemas.microsoft.com/office/drawing/2014/main" id="{E1B5407E-CB01-4025-B59B-3E2FA42853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9999" y="6521928"/>
                    <a:ext cx="152400" cy="133350"/>
                  </a:xfrm>
                  <a:prstGeom prst="flowChartCollat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3" name="Flowchart: Collate 442">
                    <a:extLst>
                      <a:ext uri="{FF2B5EF4-FFF2-40B4-BE49-F238E27FC236}">
                        <a16:creationId xmlns:a16="http://schemas.microsoft.com/office/drawing/2014/main" id="{3345CB7E-6C15-4C77-965E-E64889A5D5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42476" y="6589502"/>
                    <a:ext cx="152400" cy="133350"/>
                  </a:xfrm>
                  <a:prstGeom prst="flowChartCollat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4" name="Rounded Rectangle 269">
                    <a:extLst>
                      <a:ext uri="{FF2B5EF4-FFF2-40B4-BE49-F238E27FC236}">
                        <a16:creationId xmlns:a16="http://schemas.microsoft.com/office/drawing/2014/main" id="{036E0BF5-CFFB-4834-B9BA-AFC2CD44C5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33550" y="-228600"/>
                    <a:ext cx="2476500" cy="1476375"/>
                  </a:xfrm>
                  <a:prstGeom prst="roundRect">
                    <a:avLst/>
                  </a:prstGeom>
                  <a:solidFill>
                    <a:srgbClr val="6B310A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grpSp>
                <p:nvGrpSpPr>
                  <p:cNvPr id="445" name="Group 444">
                    <a:extLst>
                      <a:ext uri="{FF2B5EF4-FFF2-40B4-BE49-F238E27FC236}">
                        <a16:creationId xmlns:a16="http://schemas.microsoft.com/office/drawing/2014/main" id="{0DC5D228-B046-450A-B3D3-D3334A310199}"/>
                      </a:ext>
                    </a:extLst>
                  </p:cNvPr>
                  <p:cNvGrpSpPr/>
                  <p:nvPr/>
                </p:nvGrpSpPr>
                <p:grpSpPr>
                  <a:xfrm rot="16200000" flipV="1">
                    <a:off x="1572366" y="498478"/>
                    <a:ext cx="666088" cy="2100882"/>
                    <a:chOff x="4090416" y="3002541"/>
                    <a:chExt cx="613258" cy="3603762"/>
                  </a:xfrm>
                </p:grpSpPr>
                <p:sp>
                  <p:nvSpPr>
                    <p:cNvPr id="446" name="Freeform 274">
                      <a:extLst>
                        <a:ext uri="{FF2B5EF4-FFF2-40B4-BE49-F238E27FC236}">
                          <a16:creationId xmlns:a16="http://schemas.microsoft.com/office/drawing/2014/main" id="{0F03BDA2-4D31-49F6-9B74-0CE4696F634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90416" y="3002541"/>
                      <a:ext cx="613258" cy="3603762"/>
                    </a:xfrm>
                    <a:custGeom>
                      <a:avLst/>
                      <a:gdLst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965328"/>
                        <a:gd name="connsiteY0" fmla="*/ 84474 h 4007860"/>
                        <a:gd name="connsiteX1" fmla="*/ 86563 w 965328"/>
                        <a:gd name="connsiteY1" fmla="*/ 1159809 h 4007860"/>
                        <a:gd name="connsiteX2" fmla="*/ 86563 w 965328"/>
                        <a:gd name="connsiteY2" fmla="*/ 3603086 h 4007860"/>
                        <a:gd name="connsiteX3" fmla="*/ 159715 w 965328"/>
                        <a:gd name="connsiteY3" fmla="*/ 3588455 h 4007860"/>
                        <a:gd name="connsiteX4" fmla="*/ 188976 w 965328"/>
                        <a:gd name="connsiteY4" fmla="*/ 1093972 h 4007860"/>
                        <a:gd name="connsiteX5" fmla="*/ 613258 w 965328"/>
                        <a:gd name="connsiteY5" fmla="*/ 164942 h 4007860"/>
                        <a:gd name="connsiteX6" fmla="*/ 605942 w 96532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88976 w 613258"/>
                        <a:gd name="connsiteY4" fmla="*/ 1093972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59715 w 613258"/>
                        <a:gd name="connsiteY4" fmla="*/ 1174440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13258" h="3603762">
                          <a:moveTo>
                            <a:pt x="605942" y="84474"/>
                          </a:moveTo>
                          <a:cubicBezTo>
                            <a:pt x="264663" y="195964"/>
                            <a:pt x="173126" y="573374"/>
                            <a:pt x="86563" y="1159809"/>
                          </a:cubicBezTo>
                          <a:cubicBezTo>
                            <a:pt x="0" y="1746244"/>
                            <a:pt x="74371" y="3198312"/>
                            <a:pt x="86563" y="3603086"/>
                          </a:cubicBezTo>
                          <a:cubicBezTo>
                            <a:pt x="144023" y="3591400"/>
                            <a:pt x="133592" y="3603762"/>
                            <a:pt x="159715" y="3588455"/>
                          </a:cubicBezTo>
                          <a:cubicBezTo>
                            <a:pt x="176784" y="3170269"/>
                            <a:pt x="84125" y="1745025"/>
                            <a:pt x="159715" y="1174440"/>
                          </a:cubicBezTo>
                          <a:cubicBezTo>
                            <a:pt x="235305" y="603855"/>
                            <a:pt x="372967" y="198609"/>
                            <a:pt x="613258" y="164942"/>
                          </a:cubicBezTo>
                          <a:cubicBezTo>
                            <a:pt x="600052" y="0"/>
                            <a:pt x="612243" y="126893"/>
                            <a:pt x="605942" y="84474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447" name="Freeform 275">
                      <a:extLst>
                        <a:ext uri="{FF2B5EF4-FFF2-40B4-BE49-F238E27FC236}">
                          <a16:creationId xmlns:a16="http://schemas.microsoft.com/office/drawing/2014/main" id="{13E05624-205F-43DC-8C5E-6119FB6D987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55453" y="3133725"/>
                      <a:ext cx="547687" cy="3467100"/>
                    </a:xfrm>
                    <a:custGeom>
                      <a:avLst/>
                      <a:gdLst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3" fmla="*/ 547687 w 547687"/>
                        <a:gd name="connsiteY3" fmla="*/ 0 h 3467100"/>
                        <a:gd name="connsiteX0" fmla="*/ 61912 w 632370"/>
                        <a:gd name="connsiteY0" fmla="*/ 3604185 h 3604185"/>
                        <a:gd name="connsiteX1" fmla="*/ 80962 w 632370"/>
                        <a:gd name="connsiteY1" fmla="*/ 1013385 h 3604185"/>
                        <a:gd name="connsiteX2" fmla="*/ 547687 w 632370"/>
                        <a:gd name="connsiteY2" fmla="*/ 137085 h 3604185"/>
                        <a:gd name="connsiteX3" fmla="*/ 589063 w 632370"/>
                        <a:gd name="connsiteY3" fmla="*/ 190873 h 3604185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30956 w 516731"/>
                        <a:gd name="connsiteY0" fmla="*/ 3467100 h 3467100"/>
                        <a:gd name="connsiteX1" fmla="*/ 50006 w 516731"/>
                        <a:gd name="connsiteY1" fmla="*/ 876300 h 3467100"/>
                        <a:gd name="connsiteX2" fmla="*/ 516731 w 516731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47687" h="3467100">
                          <a:moveTo>
                            <a:pt x="61912" y="3467100"/>
                          </a:moveTo>
                          <a:cubicBezTo>
                            <a:pt x="30956" y="2460625"/>
                            <a:pt x="0" y="1454150"/>
                            <a:pt x="80962" y="876300"/>
                          </a:cubicBezTo>
                          <a:cubicBezTo>
                            <a:pt x="161924" y="298450"/>
                            <a:pt x="359565" y="8821"/>
                            <a:pt x="547687" y="0"/>
                          </a:cubicBezTo>
                        </a:path>
                      </a:pathLst>
                    </a:custGeom>
                    <a:noFill/>
                    <a:ln w="127000" cap="flat" cmpd="dbl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</p:grpSp>
              <p:sp>
                <p:nvSpPr>
                  <p:cNvPr id="458" name="Rectangle 457">
                    <a:extLst>
                      <a:ext uri="{FF2B5EF4-FFF2-40B4-BE49-F238E27FC236}">
                        <a16:creationId xmlns:a16="http://schemas.microsoft.com/office/drawing/2014/main" id="{ED8512C1-D269-46E6-B0B1-D159232B36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66850" y="-438150"/>
                    <a:ext cx="3009900" cy="43815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3E0FC1A7-BFDB-4920-B51A-883BC104EC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9126" y="1415332"/>
                    <a:ext cx="45719" cy="15902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bg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66" name="Straight Arrow Connector 465">
                    <a:extLst>
                      <a:ext uri="{FF2B5EF4-FFF2-40B4-BE49-F238E27FC236}">
                        <a16:creationId xmlns:a16="http://schemas.microsoft.com/office/drawing/2014/main" id="{7C08FC99-0D00-4304-91BC-59C4C140489A}"/>
                      </a:ext>
                    </a:extLst>
                  </p:cNvPr>
                  <p:cNvCxnSpPr>
                    <a:cxnSpLocks/>
                    <a:endCxn id="463" idx="1"/>
                  </p:cNvCxnSpPr>
                  <p:nvPr/>
                </p:nvCxnSpPr>
                <p:spPr bwMode="auto">
                  <a:xfrm flipH="1">
                    <a:off x="469126" y="1167963"/>
                    <a:ext cx="107102" cy="326882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4"/>
                    </p:custDataLst>
                  </p:nvPr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58125" y="2473815"/>
                    <a:ext cx="260572" cy="21333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5A1D3B0-F951-4D3E-BFC8-3BB8BC236BC3}"/>
                  </a:ext>
                </a:extLst>
              </p:cNvPr>
              <p:cNvSpPr/>
              <p:nvPr/>
            </p:nvSpPr>
            <p:spPr bwMode="auto">
              <a:xfrm>
                <a:off x="273506" y="4438497"/>
                <a:ext cx="4160064" cy="887283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00608C-E666-49F8-BCEF-BD0E02FEF3B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838" y="-1033879"/>
              <a:ext cx="1203810" cy="847237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3FA8FAD0-CF86-4086-AE28-88F73812140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666" y="-1147615"/>
              <a:ext cx="2331108" cy="724308"/>
            </a:xfrm>
            <a:prstGeom prst="rect">
              <a:avLst/>
            </a:prstGeom>
          </p:spPr>
        </p:pic>
        <p:pic>
          <p:nvPicPr>
            <p:cNvPr id="229" name="Picture 23 2">
              <a:extLst>
                <a:ext uri="{FF2B5EF4-FFF2-40B4-BE49-F238E27FC236}">
                  <a16:creationId xmlns:a16="http://schemas.microsoft.com/office/drawing/2014/main" id="{C3CD0101-DDD7-4DC5-85B7-0D5288ABAD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391" y="4133945"/>
              <a:ext cx="1643327" cy="261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2387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37801A-8471-4E3C-9AD4-339A39DE879B}"/>
              </a:ext>
            </a:extLst>
          </p:cNvPr>
          <p:cNvGrpSpPr/>
          <p:nvPr/>
        </p:nvGrpSpPr>
        <p:grpSpPr>
          <a:xfrm>
            <a:off x="1796901" y="2159703"/>
            <a:ext cx="7339236" cy="1097252"/>
            <a:chOff x="393649" y="1816100"/>
            <a:chExt cx="7339236" cy="1097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EE8822-4AE8-4E27-86E8-51B92FAA4C2A}"/>
                </a:ext>
              </a:extLst>
            </p:cNvPr>
            <p:cNvGrpSpPr/>
            <p:nvPr/>
          </p:nvGrpSpPr>
          <p:grpSpPr>
            <a:xfrm>
              <a:off x="393649" y="1816100"/>
              <a:ext cx="7339236" cy="1097252"/>
              <a:chOff x="393649" y="1816100"/>
              <a:chExt cx="7339236" cy="1097252"/>
            </a:xfrm>
          </p:grpSpPr>
          <p:sp>
            <p:nvSpPr>
              <p:cNvPr id="62" name="Freeform 23">
                <a:extLst>
                  <a:ext uri="{FF2B5EF4-FFF2-40B4-BE49-F238E27FC236}">
                    <a16:creationId xmlns:a16="http://schemas.microsoft.com/office/drawing/2014/main" id="{BA5EB0B9-8492-4B0E-83D8-0C2CED41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400" y="1816100"/>
                <a:ext cx="4406900" cy="774700"/>
              </a:xfrm>
              <a:custGeom>
                <a:avLst/>
                <a:gdLst>
                  <a:gd name="T0" fmla="*/ 0 w 2776"/>
                  <a:gd name="T1" fmla="*/ 546100 h 488"/>
                  <a:gd name="T2" fmla="*/ 2209800 w 2776"/>
                  <a:gd name="T3" fmla="*/ 546100 h 488"/>
                  <a:gd name="T4" fmla="*/ 2209800 w 2776"/>
                  <a:gd name="T5" fmla="*/ 774700 h 488"/>
                  <a:gd name="T6" fmla="*/ 4406900 w 2776"/>
                  <a:gd name="T7" fmla="*/ 774700 h 488"/>
                  <a:gd name="T8" fmla="*/ 4406900 w 2776"/>
                  <a:gd name="T9" fmla="*/ 0 h 488"/>
                  <a:gd name="T10" fmla="*/ 2209800 w 2776"/>
                  <a:gd name="T11" fmla="*/ 0 h 488"/>
                  <a:gd name="T12" fmla="*/ 2209800 w 2776"/>
                  <a:gd name="T13" fmla="*/ 241300 h 488"/>
                  <a:gd name="T14" fmla="*/ 0 w 2776"/>
                  <a:gd name="T15" fmla="*/ 241300 h 4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776"/>
                  <a:gd name="T25" fmla="*/ 0 h 488"/>
                  <a:gd name="T26" fmla="*/ 2776 w 2776"/>
                  <a:gd name="T27" fmla="*/ 488 h 48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776" h="488">
                    <a:moveTo>
                      <a:pt x="0" y="344"/>
                    </a:moveTo>
                    <a:lnTo>
                      <a:pt x="1392" y="344"/>
                    </a:lnTo>
                    <a:lnTo>
                      <a:pt x="1392" y="488"/>
                    </a:lnTo>
                    <a:lnTo>
                      <a:pt x="2776" y="488"/>
                    </a:lnTo>
                    <a:lnTo>
                      <a:pt x="2776" y="0"/>
                    </a:lnTo>
                    <a:lnTo>
                      <a:pt x="1392" y="0"/>
                    </a:lnTo>
                    <a:lnTo>
                      <a:pt x="1392" y="152"/>
                    </a:lnTo>
                    <a:lnTo>
                      <a:pt x="0" y="152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3" name="Line 28 1">
                <a:extLst>
                  <a:ext uri="{FF2B5EF4-FFF2-40B4-BE49-F238E27FC236}">
                    <a16:creationId xmlns:a16="http://schemas.microsoft.com/office/drawing/2014/main" id="{E4F05640-A513-43B9-AD2A-F38D51676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52650" y="2222500"/>
                <a:ext cx="635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29">
                <a:extLst>
                  <a:ext uri="{FF2B5EF4-FFF2-40B4-BE49-F238E27FC236}">
                    <a16:creationId xmlns:a16="http://schemas.microsoft.com/office/drawing/2014/main" id="{6FE3E800-4BA6-4064-94E4-47CE77F22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400" y="1828800"/>
                <a:ext cx="4419600" cy="228600"/>
              </a:xfrm>
              <a:custGeom>
                <a:avLst/>
                <a:gdLst>
                  <a:gd name="T0" fmla="*/ 0 w 2784"/>
                  <a:gd name="T1" fmla="*/ 228600 h 144"/>
                  <a:gd name="T2" fmla="*/ 2209800 w 2784"/>
                  <a:gd name="T3" fmla="*/ 228600 h 144"/>
                  <a:gd name="T4" fmla="*/ 2209800 w 2784"/>
                  <a:gd name="T5" fmla="*/ 0 h 144"/>
                  <a:gd name="T6" fmla="*/ 4419600 w 278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84"/>
                  <a:gd name="T13" fmla="*/ 0 h 144"/>
                  <a:gd name="T14" fmla="*/ 2784 w 278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84" h="144">
                    <a:moveTo>
                      <a:pt x="0" y="144"/>
                    </a:moveTo>
                    <a:lnTo>
                      <a:pt x="1392" y="144"/>
                    </a:lnTo>
                    <a:lnTo>
                      <a:pt x="1392" y="0"/>
                    </a:lnTo>
                    <a:lnTo>
                      <a:pt x="278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30">
                <a:extLst>
                  <a:ext uri="{FF2B5EF4-FFF2-40B4-BE49-F238E27FC236}">
                    <a16:creationId xmlns:a16="http://schemas.microsoft.com/office/drawing/2014/main" id="{55AFFBC8-218E-4E6F-8495-1B0BF83B734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676400" y="2362200"/>
                <a:ext cx="4419600" cy="228600"/>
              </a:xfrm>
              <a:custGeom>
                <a:avLst/>
                <a:gdLst>
                  <a:gd name="T0" fmla="*/ 0 w 2784"/>
                  <a:gd name="T1" fmla="*/ 228600 h 144"/>
                  <a:gd name="T2" fmla="*/ 2209800 w 2784"/>
                  <a:gd name="T3" fmla="*/ 228600 h 144"/>
                  <a:gd name="T4" fmla="*/ 2209800 w 2784"/>
                  <a:gd name="T5" fmla="*/ 0 h 144"/>
                  <a:gd name="T6" fmla="*/ 4419600 w 278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84"/>
                  <a:gd name="T13" fmla="*/ 0 h 144"/>
                  <a:gd name="T14" fmla="*/ 2784 w 278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84" h="144">
                    <a:moveTo>
                      <a:pt x="0" y="144"/>
                    </a:moveTo>
                    <a:lnTo>
                      <a:pt x="1392" y="144"/>
                    </a:lnTo>
                    <a:lnTo>
                      <a:pt x="1392" y="0"/>
                    </a:lnTo>
                    <a:lnTo>
                      <a:pt x="278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Oval 48">
                <a:extLst>
                  <a:ext uri="{FF2B5EF4-FFF2-40B4-BE49-F238E27FC236}">
                    <a16:creationId xmlns:a16="http://schemas.microsoft.com/office/drawing/2014/main" id="{EDF5CFBA-8B3C-4C3F-8572-596EC4D47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520" y="2066925"/>
                <a:ext cx="317500" cy="3175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Oval 50">
                <a:extLst>
                  <a:ext uri="{FF2B5EF4-FFF2-40B4-BE49-F238E27FC236}">
                    <a16:creationId xmlns:a16="http://schemas.microsoft.com/office/drawing/2014/main" id="{E84DB6AA-B1D1-4CF6-AE11-20ECAC2C9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585" y="1879600"/>
                <a:ext cx="749300" cy="7493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82" name="Line 28 2">
                <a:extLst>
                  <a:ext uri="{FF2B5EF4-FFF2-40B4-BE49-F238E27FC236}">
                    <a16:creationId xmlns:a16="http://schemas.microsoft.com/office/drawing/2014/main" id="{D6A6AA82-B1D7-4F1F-B609-E110FF60D4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75433" y="2222500"/>
                <a:ext cx="635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7167D098-4F8D-4A61-9F66-D161C42AB3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649" y="2417417"/>
                <a:ext cx="265143" cy="219428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728EDE93-CF13-4B6F-A27A-81AB5D1494C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2417" y="2672645"/>
                <a:ext cx="271239" cy="219428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1A167F2B-03BE-4A69-9BAF-2EFC7D3D8F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9387" y="2150246"/>
                <a:ext cx="205715" cy="149333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692B7AAC-1221-4CE9-8D57-A03EAB92D1E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2843" y="2128021"/>
                <a:ext cx="199619" cy="14933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7AE641F-9B4A-46BF-ABEE-8DBF47CF27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8295" y="2672138"/>
                <a:ext cx="685712" cy="22095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1AF6F17-2410-486F-AA9A-F4605E9FED0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9927" y="2692400"/>
                <a:ext cx="693332" cy="220952"/>
              </a:xfrm>
              <a:prstGeom prst="rect">
                <a:avLst/>
              </a:prstGeom>
            </p:spPr>
          </p:pic>
        </p:grp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A720B109-9E4D-45AE-8EB7-04BC078FA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2356709"/>
              <a:ext cx="1460500" cy="238125"/>
            </a:xfrm>
            <a:custGeom>
              <a:avLst/>
              <a:gdLst>
                <a:gd name="T0" fmla="*/ 0 w 920"/>
                <a:gd name="T1" fmla="*/ 2 h 162"/>
                <a:gd name="T2" fmla="*/ 920 w 920"/>
                <a:gd name="T3" fmla="*/ 150 h 162"/>
                <a:gd name="T4" fmla="*/ 0 w 920"/>
                <a:gd name="T5" fmla="*/ 150 h 162"/>
                <a:gd name="T6" fmla="*/ 0 w 920"/>
                <a:gd name="T7" fmla="*/ 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0"/>
                <a:gd name="T13" fmla="*/ 0 h 162"/>
                <a:gd name="T14" fmla="*/ 920 w 920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0" h="162">
                  <a:moveTo>
                    <a:pt x="0" y="2"/>
                  </a:moveTo>
                  <a:cubicBezTo>
                    <a:pt x="147" y="0"/>
                    <a:pt x="573" y="48"/>
                    <a:pt x="920" y="162"/>
                  </a:cubicBezTo>
                  <a:cubicBezTo>
                    <a:pt x="573" y="162"/>
                    <a:pt x="156" y="162"/>
                    <a:pt x="0" y="162"/>
                  </a:cubicBezTo>
                  <a:cubicBezTo>
                    <a:pt x="0" y="36"/>
                    <a:pt x="0" y="126"/>
                    <a:pt x="0" y="2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AEBD12A9-0CBF-4F99-8C50-F5BB4819EFB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886200" y="1828800"/>
              <a:ext cx="1460500" cy="238125"/>
            </a:xfrm>
            <a:custGeom>
              <a:avLst/>
              <a:gdLst>
                <a:gd name="T0" fmla="*/ 0 w 920"/>
                <a:gd name="T1" fmla="*/ 2 h 162"/>
                <a:gd name="T2" fmla="*/ 920 w 920"/>
                <a:gd name="T3" fmla="*/ 150 h 162"/>
                <a:gd name="T4" fmla="*/ 0 w 920"/>
                <a:gd name="T5" fmla="*/ 150 h 162"/>
                <a:gd name="T6" fmla="*/ 0 w 920"/>
                <a:gd name="T7" fmla="*/ 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0"/>
                <a:gd name="T13" fmla="*/ 0 h 162"/>
                <a:gd name="T14" fmla="*/ 920 w 920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0" h="162">
                  <a:moveTo>
                    <a:pt x="0" y="2"/>
                  </a:moveTo>
                  <a:cubicBezTo>
                    <a:pt x="147" y="0"/>
                    <a:pt x="573" y="48"/>
                    <a:pt x="920" y="162"/>
                  </a:cubicBezTo>
                  <a:cubicBezTo>
                    <a:pt x="573" y="162"/>
                    <a:pt x="156" y="162"/>
                    <a:pt x="0" y="162"/>
                  </a:cubicBezTo>
                  <a:cubicBezTo>
                    <a:pt x="0" y="36"/>
                    <a:pt x="0" y="126"/>
                    <a:pt x="0" y="2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538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8CA4B4-5972-4F0E-A78F-421DE8B0B0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6124486" y="1419209"/>
            <a:ext cx="4257555" cy="335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17B591-D752-4D2F-9727-C5D5DD6235A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0926">
            <a:off x="2161080" y="3605863"/>
            <a:ext cx="4620273" cy="29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77798-8035-4B2B-A874-7734A70FAB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66607">
            <a:off x="6070517" y="3790355"/>
            <a:ext cx="1844901" cy="2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7327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5D85B3-3E95-4BEF-9A7A-FC9D8A3FC3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5754094" y="1210863"/>
            <a:ext cx="4257555" cy="33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5EFAA2-D4B2-4BFB-B494-09DA88BCDF12}"/>
              </a:ext>
            </a:extLst>
          </p:cNvPr>
          <p:cNvGrpSpPr/>
          <p:nvPr/>
        </p:nvGrpSpPr>
        <p:grpSpPr>
          <a:xfrm>
            <a:off x="-1959005" y="-3147001"/>
            <a:ext cx="16173907" cy="12282655"/>
            <a:chOff x="-1959005" y="-3147001"/>
            <a:chExt cx="16173907" cy="1228265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1E74DD-4AF0-405D-9C39-729A0DDECEC9}"/>
                </a:ext>
              </a:extLst>
            </p:cNvPr>
            <p:cNvGrpSpPr/>
            <p:nvPr/>
          </p:nvGrpSpPr>
          <p:grpSpPr>
            <a:xfrm>
              <a:off x="-1959005" y="-3147001"/>
              <a:ext cx="16173907" cy="12282655"/>
              <a:chOff x="-1959005" y="-3147001"/>
              <a:chExt cx="16173907" cy="12282655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69FF0166-8B93-4725-87E0-4D1C26CDD08A}"/>
                  </a:ext>
                </a:extLst>
              </p:cNvPr>
              <p:cNvGrpSpPr/>
              <p:nvPr/>
            </p:nvGrpSpPr>
            <p:grpSpPr>
              <a:xfrm>
                <a:off x="-1941011" y="-3147001"/>
                <a:ext cx="16155913" cy="12282655"/>
                <a:chOff x="-1941011" y="-3147001"/>
                <a:chExt cx="16155913" cy="12282655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2F6A2D1-F978-474D-B0B4-405BCF3160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3499" y="3281476"/>
                  <a:ext cx="7739514" cy="5804635"/>
                </a:xfrm>
                <a:prstGeom prst="rect">
                  <a:avLst/>
                </a:prstGeom>
              </p:spPr>
            </p:pic>
            <p:sp>
              <p:nvSpPr>
                <p:cNvPr id="15" name="Arrow: Up 14">
                  <a:extLst>
                    <a:ext uri="{FF2B5EF4-FFF2-40B4-BE49-F238E27FC236}">
                      <a16:creationId xmlns:a16="http://schemas.microsoft.com/office/drawing/2014/main" id="{33F0BD09-FFA9-436E-B840-6091E9E02DA1}"/>
                    </a:ext>
                  </a:extLst>
                </p:cNvPr>
                <p:cNvSpPr/>
                <p:nvPr/>
              </p:nvSpPr>
              <p:spPr bwMode="auto">
                <a:xfrm rot="1173513">
                  <a:off x="12174410" y="5250501"/>
                  <a:ext cx="487760" cy="3865486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0" name="Arrow: Up 39">
                  <a:extLst>
                    <a:ext uri="{FF2B5EF4-FFF2-40B4-BE49-F238E27FC236}">
                      <a16:creationId xmlns:a16="http://schemas.microsoft.com/office/drawing/2014/main" id="{FD18C915-A9C7-423E-818F-E526743ED9B0}"/>
                    </a:ext>
                  </a:extLst>
                </p:cNvPr>
                <p:cNvSpPr/>
                <p:nvPr/>
              </p:nvSpPr>
              <p:spPr bwMode="auto">
                <a:xfrm rot="4143411" flipH="1">
                  <a:off x="8608078" y="3656428"/>
                  <a:ext cx="265364" cy="4227057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1" name="Arrow: Up 40">
                  <a:extLst>
                    <a:ext uri="{FF2B5EF4-FFF2-40B4-BE49-F238E27FC236}">
                      <a16:creationId xmlns:a16="http://schemas.microsoft.com/office/drawing/2014/main" id="{57AE6E1E-4187-4A28-8943-A3C1C97C026F}"/>
                    </a:ext>
                  </a:extLst>
                </p:cNvPr>
                <p:cNvSpPr/>
                <p:nvPr/>
              </p:nvSpPr>
              <p:spPr bwMode="auto">
                <a:xfrm rot="13879713">
                  <a:off x="9721008" y="4664080"/>
                  <a:ext cx="404072" cy="3822434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2" name="Arrow: Up 41">
                  <a:extLst>
                    <a:ext uri="{FF2B5EF4-FFF2-40B4-BE49-F238E27FC236}">
                      <a16:creationId xmlns:a16="http://schemas.microsoft.com/office/drawing/2014/main" id="{3C83D3AC-F748-46B8-9F3E-215387DDFF49}"/>
                    </a:ext>
                  </a:extLst>
                </p:cNvPr>
                <p:cNvSpPr/>
                <p:nvPr/>
              </p:nvSpPr>
              <p:spPr bwMode="auto">
                <a:xfrm rot="15245230">
                  <a:off x="8427061" y="3886037"/>
                  <a:ext cx="203001" cy="2831493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3" name="Arrow: Up 42">
                  <a:extLst>
                    <a:ext uri="{FF2B5EF4-FFF2-40B4-BE49-F238E27FC236}">
                      <a16:creationId xmlns:a16="http://schemas.microsoft.com/office/drawing/2014/main" id="{D29AFA37-14BF-499F-AB35-FC7976ED0978}"/>
                    </a:ext>
                  </a:extLst>
                </p:cNvPr>
                <p:cNvSpPr/>
                <p:nvPr/>
              </p:nvSpPr>
              <p:spPr bwMode="auto">
                <a:xfrm rot="16372935">
                  <a:off x="12209038" y="4434658"/>
                  <a:ext cx="359702" cy="1333605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4" name="Arrow: Up 43">
                  <a:extLst>
                    <a:ext uri="{FF2B5EF4-FFF2-40B4-BE49-F238E27FC236}">
                      <a16:creationId xmlns:a16="http://schemas.microsoft.com/office/drawing/2014/main" id="{C5180283-16D5-4476-A124-DCEE023AC1D2}"/>
                    </a:ext>
                  </a:extLst>
                </p:cNvPr>
                <p:cNvSpPr/>
                <p:nvPr/>
              </p:nvSpPr>
              <p:spPr bwMode="auto">
                <a:xfrm rot="18332287">
                  <a:off x="7188094" y="6387840"/>
                  <a:ext cx="384801" cy="1899042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5" name="Arrow: Up 44">
                  <a:extLst>
                    <a:ext uri="{FF2B5EF4-FFF2-40B4-BE49-F238E27FC236}">
                      <a16:creationId xmlns:a16="http://schemas.microsoft.com/office/drawing/2014/main" id="{BF8EC536-5305-4725-9DC5-5F984D7ABC1F}"/>
                    </a:ext>
                  </a:extLst>
                </p:cNvPr>
                <p:cNvSpPr/>
                <p:nvPr/>
              </p:nvSpPr>
              <p:spPr bwMode="auto">
                <a:xfrm rot="16800517">
                  <a:off x="10260008" y="4430115"/>
                  <a:ext cx="145993" cy="906799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0785A29-A44C-41C2-9767-7BC6DA6DB3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941011" y="3269602"/>
                  <a:ext cx="7821402" cy="5866052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DE1A0F1-45F0-4089-A466-9E9A0664B6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859123" y="-3093080"/>
                  <a:ext cx="7739514" cy="5804635"/>
                </a:xfrm>
                <a:prstGeom prst="rect">
                  <a:avLst/>
                </a:prstGeom>
              </p:spPr>
            </p:pic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3210D562-C6B4-4B58-A735-7505C1F3D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859123" y="-1627037"/>
                  <a:ext cx="3435649" cy="896979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A8DA216C-CA43-487B-B5FB-3B598553F2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76526" y="-1627037"/>
                  <a:ext cx="4026036" cy="171162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BD97985-8DB0-4BF5-993B-232F8A6874CD}"/>
                    </a:ext>
                  </a:extLst>
                </p:cNvPr>
                <p:cNvCxnSpPr>
                  <a:cxnSpLocks/>
                  <a:stCxn id="47" idx="3"/>
                </p:cNvCxnSpPr>
                <p:nvPr/>
              </p:nvCxnSpPr>
              <p:spPr>
                <a:xfrm flipH="1" flipV="1">
                  <a:off x="5602564" y="-1455873"/>
                  <a:ext cx="277827" cy="1265111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5CA93299-3241-4943-9154-BEF54B38D568}"/>
                    </a:ext>
                  </a:extLst>
                </p:cNvPr>
                <p:cNvCxnSpPr>
                  <a:cxnSpLocks/>
                  <a:endCxn id="47" idx="3"/>
                </p:cNvCxnSpPr>
                <p:nvPr/>
              </p:nvCxnSpPr>
              <p:spPr>
                <a:xfrm flipV="1">
                  <a:off x="5880391" y="-190762"/>
                  <a:ext cx="0" cy="2902318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B1347D3-DD37-4A93-813F-8109D80A1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859124" y="-730059"/>
                  <a:ext cx="1" cy="3441614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71DB82EE-4CDB-420F-91A0-B1FDEEC66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859124" y="2711555"/>
                  <a:ext cx="7739515" cy="0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0228E9FD-F1A6-4C32-99BB-CF008EB7FB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3500" y="-3147001"/>
                  <a:ext cx="7821402" cy="5866052"/>
                </a:xfrm>
                <a:prstGeom prst="rect">
                  <a:avLst/>
                </a:prstGeom>
              </p:spPr>
            </p:pic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86470C66-BDDD-4ED9-90E9-AD060044FF8D}"/>
                    </a:ext>
                  </a:extLst>
                </p:cNvPr>
                <p:cNvSpPr/>
                <p:nvPr/>
              </p:nvSpPr>
              <p:spPr bwMode="auto">
                <a:xfrm rot="668944">
                  <a:off x="10512187" y="758375"/>
                  <a:ext cx="3314100" cy="661310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E44D57EF-548A-4059-BAC8-2D6435EB1FE3}"/>
                    </a:ext>
                  </a:extLst>
                </p:cNvPr>
                <p:cNvSpPr/>
                <p:nvPr/>
              </p:nvSpPr>
              <p:spPr bwMode="auto">
                <a:xfrm rot="355084">
                  <a:off x="11349614" y="-227953"/>
                  <a:ext cx="2430424" cy="38643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7BC5AAD6-DD4F-4D71-8385-30EDA83E4E89}"/>
                    </a:ext>
                  </a:extLst>
                </p:cNvPr>
                <p:cNvSpPr/>
                <p:nvPr/>
              </p:nvSpPr>
              <p:spPr bwMode="auto">
                <a:xfrm rot="1246941">
                  <a:off x="7469327" y="973462"/>
                  <a:ext cx="1620090" cy="60461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6486B75-397A-4E43-9F3E-F9A948317C0C}"/>
                    </a:ext>
                  </a:extLst>
                </p:cNvPr>
                <p:cNvSpPr/>
                <p:nvPr/>
              </p:nvSpPr>
              <p:spPr bwMode="auto">
                <a:xfrm rot="1504706">
                  <a:off x="9339344" y="-23636"/>
                  <a:ext cx="1144909" cy="311803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8354016E-CD20-4647-B04F-F269438E5F5B}"/>
                    </a:ext>
                  </a:extLst>
                </p:cNvPr>
                <p:cNvCxnSpPr>
                  <a:cxnSpLocks/>
                  <a:endCxn id="76" idx="1"/>
                </p:cNvCxnSpPr>
                <p:nvPr/>
              </p:nvCxnSpPr>
              <p:spPr>
                <a:xfrm flipH="1">
                  <a:off x="11064849" y="216625"/>
                  <a:ext cx="63899" cy="416445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CCB94A55-D806-4162-99C3-F5E71CE10D94}"/>
                    </a:ext>
                  </a:extLst>
                </p:cNvPr>
                <p:cNvCxnSpPr>
                  <a:cxnSpLocks/>
                  <a:endCxn id="77" idx="3"/>
                </p:cNvCxnSpPr>
                <p:nvPr/>
              </p:nvCxnSpPr>
              <p:spPr>
                <a:xfrm flipV="1">
                  <a:off x="11128748" y="12566"/>
                  <a:ext cx="567286" cy="204059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5C953AA5-3F9D-4AE2-8EC3-DEF0BDA9CA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78979" y="404972"/>
                  <a:ext cx="471288" cy="467135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D162CAE9-DEBB-4950-9EB1-0586817AAE0C}"/>
                    </a:ext>
                  </a:extLst>
                </p:cNvPr>
                <p:cNvCxnSpPr>
                  <a:cxnSpLocks/>
                  <a:endCxn id="80" idx="3"/>
                </p:cNvCxnSpPr>
                <p:nvPr/>
              </p:nvCxnSpPr>
              <p:spPr>
                <a:xfrm flipV="1">
                  <a:off x="8550267" y="60540"/>
                  <a:ext cx="948179" cy="344432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82F09CAE-9AB6-4F21-8F13-BAA29468D3C5}"/>
                    </a:ext>
                  </a:extLst>
                </p:cNvPr>
                <p:cNvCxnSpPr/>
                <p:nvPr/>
              </p:nvCxnSpPr>
              <p:spPr>
                <a:xfrm>
                  <a:off x="889341" y="9075169"/>
                  <a:ext cx="4318000" cy="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BD02F60D-95DD-49D3-8AC0-B4479BE67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07341" y="4918681"/>
                  <a:ext cx="113810" cy="416743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DFDB558-AD24-4A70-BB61-9A258F6DB4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08765" y="4909759"/>
                  <a:ext cx="926547" cy="52385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7213B535-9AA9-47D7-AEB8-482085142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9341" y="4918681"/>
                  <a:ext cx="3519424" cy="4156487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86CABF18-220E-46E2-ACDA-CEC9B6216B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72317" y="4878583"/>
                  <a:ext cx="893351" cy="26192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43A6730E-893D-4A54-8510-247CB898E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913659" y="4878583"/>
                  <a:ext cx="5198321" cy="2704841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222AA37-8D0C-4726-801B-9D6DFF711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1931949" y="7583424"/>
                  <a:ext cx="12303" cy="1146048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188ED93-B961-4C41-BEE1-4461B2359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615166" y="4888307"/>
                  <a:ext cx="4780834" cy="4235177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E74173A-3F7F-49C0-B6BD-5A46FCCD2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858263" y="9120598"/>
                  <a:ext cx="303527" cy="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4649D809-F8D2-44E8-B87C-78578353C6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-1913661" y="8729472"/>
                  <a:ext cx="1098613" cy="391126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FCE88BD-8EA1-4488-9A31-9F18F23E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7613" y="6231003"/>
                <a:ext cx="1" cy="946239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EA06B1C-AFD4-4B7A-BC71-FDBCC9EC6086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V="1">
                <a:off x="-1941011" y="4827823"/>
                <a:ext cx="4439489" cy="137480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96727D2-F0E7-4F30-949F-231BA94DC3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55172" y="4858197"/>
                <a:ext cx="5088914" cy="231904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13374A2-2F49-4085-8259-22C6FBB123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71606" y="4834908"/>
                <a:ext cx="637561" cy="29769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BFF8845-7FE1-4338-8DEF-6FDB876E3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59005" y="4812767"/>
                <a:ext cx="3565328" cy="8105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25A50B-541C-489C-BC0E-AD405E6EAB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43764" y="4824938"/>
                <a:ext cx="4170783" cy="124070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CA4D82F-C812-457E-8D47-8461ECDE56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41013" y="5623354"/>
                <a:ext cx="0" cy="42925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928EBC6-0FEE-40A4-8E21-ED504EACBB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06323" y="4812767"/>
                <a:ext cx="570621" cy="1217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57FA2C8-3E3F-4D81-89DD-BB9B937766A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465868" y="-1979957"/>
              <a:ext cx="4257555" cy="33564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A51B7B-87E5-4C3F-970C-84F3EE68D2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9458002" y="-1964072"/>
              <a:ext cx="4476064" cy="333396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12DD427-D576-499A-B615-E2D9CD36F94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10926">
              <a:off x="6440583" y="31307"/>
              <a:ext cx="3982708" cy="25583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3504795-266D-4114-A8A7-EB549E2DAC4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66607">
              <a:off x="10097429" y="97611"/>
              <a:ext cx="1590318" cy="2558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F6E44D-A8B6-481E-8D68-4E510E69CA2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1044973" y="4451828"/>
              <a:ext cx="1923783" cy="2613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AD11A8-7117-405F-8CBC-0A600CEDF5C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503707" y="4451726"/>
              <a:ext cx="3964705" cy="263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40EE6B-4FB7-4058-8679-A87DCF6463D1}"/>
              </a:ext>
            </a:extLst>
          </p:cNvPr>
          <p:cNvGrpSpPr/>
          <p:nvPr/>
        </p:nvGrpSpPr>
        <p:grpSpPr>
          <a:xfrm>
            <a:off x="3080949" y="-435516"/>
            <a:ext cx="11799657" cy="8633131"/>
            <a:chOff x="3080949" y="-435516"/>
            <a:chExt cx="11799657" cy="863313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1C0CE55-FFAC-4D8F-ABBD-2C2F0690DFD8}"/>
                </a:ext>
              </a:extLst>
            </p:cNvPr>
            <p:cNvGrpSpPr/>
            <p:nvPr/>
          </p:nvGrpSpPr>
          <p:grpSpPr>
            <a:xfrm>
              <a:off x="4730765" y="-435516"/>
              <a:ext cx="10149841" cy="8633131"/>
              <a:chOff x="4221480" y="-151444"/>
              <a:chExt cx="10149841" cy="863313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1F23F69-6B7D-46C5-A2B9-384499E78738}"/>
                  </a:ext>
                </a:extLst>
              </p:cNvPr>
              <p:cNvGrpSpPr/>
              <p:nvPr/>
            </p:nvGrpSpPr>
            <p:grpSpPr>
              <a:xfrm>
                <a:off x="4221480" y="-151444"/>
                <a:ext cx="10149841" cy="8633131"/>
                <a:chOff x="4221480" y="-151444"/>
                <a:chExt cx="10149841" cy="8633131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C52A952-0B15-440B-A9F9-5CDFEBC61F95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10020672" cy="8522816"/>
                  <a:chOff x="4350649" y="-151444"/>
                  <a:chExt cx="10020672" cy="8522816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350794B6-3580-426B-9053-2CD16885B99D}"/>
                      </a:ext>
                    </a:extLst>
                  </p:cNvPr>
                  <p:cNvGrpSpPr/>
                  <p:nvPr/>
                </p:nvGrpSpPr>
                <p:grpSpPr>
                  <a:xfrm>
                    <a:off x="4350649" y="-151444"/>
                    <a:ext cx="4265990" cy="8522816"/>
                    <a:chOff x="4350649" y="-151444"/>
                    <a:chExt cx="4265990" cy="8522816"/>
                  </a:xfrm>
                </p:grpSpPr>
                <p:pic>
                  <p:nvPicPr>
                    <p:cNvPr id="16" name="Picture 343">
                      <a:extLst>
                        <a:ext uri="{FF2B5EF4-FFF2-40B4-BE49-F238E27FC236}">
                          <a16:creationId xmlns:a16="http://schemas.microsoft.com/office/drawing/2014/main" id="{B1E97A4A-8168-44B8-8FBD-C4AAA0F70237}"/>
                        </a:ext>
                      </a:extLst>
                    </p:cNvPr>
                    <p:cNvPicPr>
                      <a:picLocks noChangeArrowheads="1"/>
                    </p:cNvPicPr>
                    <p:nvPr/>
                  </p:nvPicPr>
                  <p:blipFill>
                    <a:blip r:embed="rId16" cstate="screen"/>
                    <a:srcRect/>
                    <a:stretch>
                      <a:fillRect/>
                    </a:stretch>
                  </p:blipFill>
                  <p:spPr bwMode="auto">
                    <a:xfrm>
                      <a:off x="4745946" y="829902"/>
                      <a:ext cx="816253" cy="7541470"/>
                    </a:xfrm>
                    <a:prstGeom prst="rect">
                      <a:avLst/>
                    </a:prstGeom>
                    <a:noFill/>
                    <a:ln w="0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BB1CEAA8-67D5-4A5B-B3D2-CEA00C8F2E8E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6"/>
                      </p:custDataLst>
                    </p:nvPr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7269345" y="-151444"/>
                      <a:ext cx="1347294" cy="87103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" name="Picture 5">
                      <a:extLst>
                        <a:ext uri="{FF2B5EF4-FFF2-40B4-BE49-F238E27FC236}">
                          <a16:creationId xmlns:a16="http://schemas.microsoft.com/office/drawing/2014/main" id="{FC334F68-1817-4396-AEF7-8E87CA91E33C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7"/>
                      </p:custDataLst>
                    </p:nvPr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50649" y="-151444"/>
                      <a:ext cx="1556137" cy="87103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7D6BE2F-4AFA-4087-BB53-17E552AC5ACD}"/>
                      </a:ext>
                    </a:extLst>
                  </p:cNvPr>
                  <p:cNvGrpSpPr/>
                  <p:nvPr/>
                </p:nvGrpSpPr>
                <p:grpSpPr>
                  <a:xfrm>
                    <a:off x="7046811" y="829902"/>
                    <a:ext cx="5103245" cy="7541470"/>
                    <a:chOff x="6569402" y="467360"/>
                    <a:chExt cx="4125112" cy="6096000"/>
                  </a:xfrm>
                </p:grpSpPr>
                <p:pic>
                  <p:nvPicPr>
                    <p:cNvPr id="2" name="Picture 59">
                      <a:extLst>
                        <a:ext uri="{FF2B5EF4-FFF2-40B4-BE49-F238E27FC236}">
                          <a16:creationId xmlns:a16="http://schemas.microsoft.com/office/drawing/2014/main" id="{B7718D2D-BF72-458A-A9BD-0281144333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screen"/>
                    <a:srcRect/>
                    <a:stretch>
                      <a:fillRect/>
                    </a:stretch>
                  </p:blipFill>
                  <p:spPr bwMode="auto">
                    <a:xfrm>
                      <a:off x="6569402" y="467360"/>
                      <a:ext cx="1506385" cy="6096000"/>
                    </a:xfrm>
                    <a:prstGeom prst="rect">
                      <a:avLst/>
                    </a:prstGeom>
                    <a:noFill/>
                    <a:ln w="1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3" name="Picture 3">
                      <a:extLst>
                        <a:ext uri="{FF2B5EF4-FFF2-40B4-BE49-F238E27FC236}">
                          <a16:creationId xmlns:a16="http://schemas.microsoft.com/office/drawing/2014/main" id="{DD19A769-27C7-4C1B-B574-06E134AD33A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0" cstate="screen"/>
                    <a:srcRect t="661" b="1415"/>
                    <a:stretch/>
                  </p:blipFill>
                  <p:spPr bwMode="auto">
                    <a:xfrm>
                      <a:off x="9275845" y="467360"/>
                      <a:ext cx="1418669" cy="6096000"/>
                    </a:xfrm>
                    <a:prstGeom prst="rect">
                      <a:avLst/>
                    </a:prstGeom>
                    <a:noFill/>
                    <a:ln w="1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AEC8B11D-F2B3-4718-8E16-AF65E2C41B2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243231" y="3963746"/>
                    <a:ext cx="2128090" cy="8471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DC319CA8-9A28-4D02-B39C-7099D6CB75DA}"/>
                    </a:ext>
                  </a:extLst>
                </p:cNvPr>
                <p:cNvSpPr/>
                <p:nvPr/>
              </p:nvSpPr>
              <p:spPr bwMode="auto">
                <a:xfrm>
                  <a:off x="4652770" y="5609029"/>
                  <a:ext cx="1016509" cy="287265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656D1BD0-F958-4950-BD49-2D89B850C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1480" y="6604094"/>
                  <a:ext cx="431290" cy="253906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A4EC2F5-B38D-4409-8672-CB9A64E432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6546" y="865070"/>
                <a:ext cx="99353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832FAF5-618E-4DB4-A80D-61E32720E0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6546" y="8347119"/>
                <a:ext cx="99353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3737F08-8687-45DC-88EE-71EEA50F68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0329" y="865070"/>
                <a:ext cx="0" cy="748204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6A570E4-3DCF-45E2-AFE0-8A62C199E246}"/>
                  </a:ext>
                </a:extLst>
              </p:cNvPr>
              <p:cNvCxnSpPr/>
              <p:nvPr/>
            </p:nvCxnSpPr>
            <p:spPr>
              <a:xfrm>
                <a:off x="4733939" y="4429390"/>
                <a:ext cx="793077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1BFD5DB-896B-41E0-8EA6-5715118E415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2984" y="4088016"/>
                <a:ext cx="244935" cy="296891"/>
              </a:xfrm>
              <a:prstGeom prst="rect">
                <a:avLst/>
              </a:prstGeom>
            </p:spPr>
          </p:pic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6439A47-5AE8-448B-90C5-C1DE5E9C37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6640" y="4404720"/>
                <a:ext cx="1873745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4CCEA7A4-10B5-4410-AE2E-2BE769E8C66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8120" y="4063346"/>
                <a:ext cx="244935" cy="296891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4E93F45E-6949-492F-A57E-830317D537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8143" y="4189524"/>
                <a:ext cx="470077" cy="34142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2E44AF-4D2F-496A-8B7A-99CB2FC4B4F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949" y="5869985"/>
              <a:ext cx="1877182" cy="703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F1EB67-11EC-47DD-B6F2-8993F5414A6F}"/>
              </a:ext>
            </a:extLst>
          </p:cNvPr>
          <p:cNvGrpSpPr/>
          <p:nvPr/>
        </p:nvGrpSpPr>
        <p:grpSpPr>
          <a:xfrm>
            <a:off x="-175035" y="-349081"/>
            <a:ext cx="11009377" cy="7556161"/>
            <a:chOff x="-175035" y="-349081"/>
            <a:chExt cx="11009377" cy="75561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41508D-89DA-4226-AC4F-7EE80611727F}"/>
                </a:ext>
              </a:extLst>
            </p:cNvPr>
            <p:cNvGrpSpPr/>
            <p:nvPr/>
          </p:nvGrpSpPr>
          <p:grpSpPr>
            <a:xfrm>
              <a:off x="-175035" y="-349081"/>
              <a:ext cx="11009377" cy="7556161"/>
              <a:chOff x="-175035" y="-349081"/>
              <a:chExt cx="11009377" cy="7556161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035F980-246C-4E5E-A355-07355E0EAD87}"/>
                  </a:ext>
                </a:extLst>
              </p:cNvPr>
              <p:cNvGrpSpPr/>
              <p:nvPr>
                <p:custDataLst>
                  <p:tags r:id="rId3"/>
                </p:custDataLst>
              </p:nvPr>
            </p:nvGrpSpPr>
            <p:grpSpPr>
              <a:xfrm>
                <a:off x="-175035" y="2662249"/>
                <a:ext cx="9315998" cy="1302154"/>
                <a:chOff x="10160" y="2685398"/>
                <a:chExt cx="9315998" cy="1302154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1D1A67CE-EE3C-4753-A404-DC195E816A0B}"/>
                    </a:ext>
                  </a:extLst>
                </p:cNvPr>
                <p:cNvGrpSpPr/>
                <p:nvPr>
                  <p:custDataLst>
                    <p:tags r:id="rId9"/>
                  </p:custDataLst>
                </p:nvPr>
              </p:nvGrpSpPr>
              <p:grpSpPr>
                <a:xfrm>
                  <a:off x="10160" y="2685398"/>
                  <a:ext cx="9315998" cy="1302154"/>
                  <a:chOff x="10160" y="2685398"/>
                  <a:chExt cx="9315998" cy="1302154"/>
                </a:xfrm>
              </p:grpSpPr>
              <p:sp>
                <p:nvSpPr>
                  <p:cNvPr id="4" name="Trapezoid 3">
                    <a:extLst>
                      <a:ext uri="{FF2B5EF4-FFF2-40B4-BE49-F238E27FC236}">
                        <a16:creationId xmlns:a16="http://schemas.microsoft.com/office/drawing/2014/main" id="{F03B3636-387C-4B26-81F9-E3AAEEE866CA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3664834" y="90356"/>
                    <a:ext cx="1302152" cy="6492240"/>
                  </a:xfrm>
                  <a:prstGeom prst="trapezoid">
                    <a:avLst/>
                  </a:prstGeom>
                  <a:solidFill>
                    <a:srgbClr val="0563C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E674724F-0032-4F88-A887-D17953B45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69790" y="2685399"/>
                    <a:ext cx="6492240" cy="34808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8C074471-3494-4C56-BF9F-E21243B5A5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790" y="3637280"/>
                    <a:ext cx="6492240" cy="34493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Left Brace 29">
                    <a:extLst>
                      <a:ext uri="{FF2B5EF4-FFF2-40B4-BE49-F238E27FC236}">
                        <a16:creationId xmlns:a16="http://schemas.microsoft.com/office/drawing/2014/main" id="{0D709616-E97E-42A8-B26B-EDFD374A55C0}"/>
                      </a:ext>
                    </a:extLst>
                  </p:cNvPr>
                  <p:cNvSpPr/>
                  <p:nvPr/>
                </p:nvSpPr>
                <p:spPr>
                  <a:xfrm>
                    <a:off x="483210" y="3072893"/>
                    <a:ext cx="460978" cy="564383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Left Brace 30">
                    <a:extLst>
                      <a:ext uri="{FF2B5EF4-FFF2-40B4-BE49-F238E27FC236}">
                        <a16:creationId xmlns:a16="http://schemas.microsoft.com/office/drawing/2014/main" id="{DABB6650-0E52-425B-9B86-A019AE7AA0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687632" y="2685398"/>
                    <a:ext cx="460978" cy="1296789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EC2E5A20-9746-441E-A31F-2BC3074410D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5492" y="3247697"/>
                    <a:ext cx="970666" cy="21333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>
                    <a:extLst>
                      <a:ext uri="{FF2B5EF4-FFF2-40B4-BE49-F238E27FC236}">
                        <a16:creationId xmlns:a16="http://schemas.microsoft.com/office/drawing/2014/main" id="{85BDCDF1-5491-4D63-A7A7-B0E51E946FC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60" y="3268989"/>
                    <a:ext cx="291048" cy="21333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30A658A9-DC82-4A12-A56D-44CB1665619E}"/>
                    </a:ext>
                  </a:extLst>
                </p:cNvPr>
                <p:cNvSpPr/>
                <p:nvPr/>
              </p:nvSpPr>
              <p:spPr bwMode="auto">
                <a:xfrm>
                  <a:off x="1229360" y="3182158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6" name="Arrow: Right 65">
                  <a:extLst>
                    <a:ext uri="{FF2B5EF4-FFF2-40B4-BE49-F238E27FC236}">
                      <a16:creationId xmlns:a16="http://schemas.microsoft.com/office/drawing/2014/main" id="{DCB5E4ED-9F5A-40F4-B440-988888512A37}"/>
                    </a:ext>
                  </a:extLst>
                </p:cNvPr>
                <p:cNvSpPr/>
                <p:nvPr/>
              </p:nvSpPr>
              <p:spPr bwMode="auto">
                <a:xfrm rot="21332564">
                  <a:off x="6189460" y="2914743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7" name="Arrow: Right 66">
                  <a:extLst>
                    <a:ext uri="{FF2B5EF4-FFF2-40B4-BE49-F238E27FC236}">
                      <a16:creationId xmlns:a16="http://schemas.microsoft.com/office/drawing/2014/main" id="{DC5E55D5-02CF-4E0E-867D-6D4319868E05}"/>
                    </a:ext>
                  </a:extLst>
                </p:cNvPr>
                <p:cNvSpPr/>
                <p:nvPr/>
              </p:nvSpPr>
              <p:spPr bwMode="auto">
                <a:xfrm rot="294877">
                  <a:off x="6191854" y="3445467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8" name="Arrow: Right 67">
                  <a:extLst>
                    <a:ext uri="{FF2B5EF4-FFF2-40B4-BE49-F238E27FC236}">
                      <a16:creationId xmlns:a16="http://schemas.microsoft.com/office/drawing/2014/main" id="{F387E0F6-FE5A-48DF-B3E7-F394A7724AE9}"/>
                    </a:ext>
                  </a:extLst>
                </p:cNvPr>
                <p:cNvSpPr/>
                <p:nvPr/>
              </p:nvSpPr>
              <p:spPr bwMode="auto">
                <a:xfrm>
                  <a:off x="3675829" y="3132468"/>
                  <a:ext cx="1280160" cy="43558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EC0D171-7F89-49B5-92DC-7C98AD912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595" y="4264371"/>
                <a:ext cx="7604178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83B382A-FFA5-4C1C-800F-0D34EE39A9EB}"/>
                  </a:ext>
                </a:extLst>
              </p:cNvPr>
              <p:cNvGrpSpPr/>
              <p:nvPr/>
            </p:nvGrpSpPr>
            <p:grpSpPr>
              <a:xfrm>
                <a:off x="10041265" y="-349081"/>
                <a:ext cx="793077" cy="7556161"/>
                <a:chOff x="1450585" y="0"/>
                <a:chExt cx="793077" cy="7556161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AE79725A-20AE-424D-9EE7-77DD68D02775}"/>
                    </a:ext>
                  </a:extLst>
                </p:cNvPr>
                <p:cNvGrpSpPr/>
                <p:nvPr/>
              </p:nvGrpSpPr>
              <p:grpSpPr>
                <a:xfrm>
                  <a:off x="1450585" y="0"/>
                  <a:ext cx="793077" cy="7556161"/>
                  <a:chOff x="2951123" y="-972481"/>
                  <a:chExt cx="793077" cy="7556161"/>
                </a:xfrm>
              </p:grpSpPr>
              <p:pic>
                <p:nvPicPr>
                  <p:cNvPr id="52" name="Picture 1">
                    <a:extLst>
                      <a:ext uri="{FF2B5EF4-FFF2-40B4-BE49-F238E27FC236}">
                        <a16:creationId xmlns:a16="http://schemas.microsoft.com/office/drawing/2014/main" id="{80C7010F-FDC3-417C-B232-1E51D219D82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933" t="3834" r="49348" b="16322"/>
                  <a:stretch/>
                </p:blipFill>
                <p:spPr bwMode="auto">
                  <a:xfrm>
                    <a:off x="2961728" y="-972481"/>
                    <a:ext cx="782472" cy="75561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6C0B315F-FED0-4EAC-93AD-B37C0FBCF71E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2985590" y="181540"/>
                    <a:ext cx="0" cy="4890524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54" name="Freeform 13">
                    <a:extLst>
                      <a:ext uri="{FF2B5EF4-FFF2-40B4-BE49-F238E27FC236}">
                        <a16:creationId xmlns:a16="http://schemas.microsoft.com/office/drawing/2014/main" id="{C125C305-8635-40B3-B5DD-A6F9FB5C64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51123" y="65684"/>
                    <a:ext cx="485898" cy="3757588"/>
                  </a:xfrm>
                  <a:custGeom>
                    <a:avLst/>
                    <a:gdLst>
                      <a:gd name="connsiteX0" fmla="*/ 36394 w 545911"/>
                      <a:gd name="connsiteY0" fmla="*/ 1266967 h 2850107"/>
                      <a:gd name="connsiteX1" fmla="*/ 36394 w 545911"/>
                      <a:gd name="connsiteY1" fmla="*/ 338919 h 2850107"/>
                      <a:gd name="connsiteX2" fmla="*/ 254758 w 545911"/>
                      <a:gd name="connsiteY2" fmla="*/ 106907 h 2850107"/>
                      <a:gd name="connsiteX3" fmla="*/ 527714 w 545911"/>
                      <a:gd name="connsiteY3" fmla="*/ 980364 h 2850107"/>
                      <a:gd name="connsiteX4" fmla="*/ 145576 w 545911"/>
                      <a:gd name="connsiteY4" fmla="*/ 2850107 h 2850107"/>
                      <a:gd name="connsiteX0" fmla="*/ 36394 w 545911"/>
                      <a:gd name="connsiteY0" fmla="*/ 1271517 h 2854657"/>
                      <a:gd name="connsiteX1" fmla="*/ 36394 w 545911"/>
                      <a:gd name="connsiteY1" fmla="*/ 343469 h 2854657"/>
                      <a:gd name="connsiteX2" fmla="*/ 254758 w 545911"/>
                      <a:gd name="connsiteY2" fmla="*/ 111457 h 2854657"/>
                      <a:gd name="connsiteX3" fmla="*/ 527714 w 545911"/>
                      <a:gd name="connsiteY3" fmla="*/ 984914 h 2854657"/>
                      <a:gd name="connsiteX4" fmla="*/ 145576 w 545911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160060 h 2743200"/>
                      <a:gd name="connsiteX1" fmla="*/ 18197 w 527714"/>
                      <a:gd name="connsiteY1" fmla="*/ 232012 h 2743200"/>
                      <a:gd name="connsiteX2" fmla="*/ 236561 w 527714"/>
                      <a:gd name="connsiteY2" fmla="*/ 0 h 2743200"/>
                      <a:gd name="connsiteX3" fmla="*/ 509517 w 527714"/>
                      <a:gd name="connsiteY3" fmla="*/ 873457 h 2743200"/>
                      <a:gd name="connsiteX4" fmla="*/ 127379 w 527714"/>
                      <a:gd name="connsiteY4" fmla="*/ 2743200 h 2743200"/>
                      <a:gd name="connsiteX0" fmla="*/ 18197 w 527714"/>
                      <a:gd name="connsiteY0" fmla="*/ 1165101 h 2748241"/>
                      <a:gd name="connsiteX1" fmla="*/ 18197 w 527714"/>
                      <a:gd name="connsiteY1" fmla="*/ 237053 h 2748241"/>
                      <a:gd name="connsiteX2" fmla="*/ 236561 w 527714"/>
                      <a:gd name="connsiteY2" fmla="*/ 5041 h 2748241"/>
                      <a:gd name="connsiteX3" fmla="*/ 509517 w 527714"/>
                      <a:gd name="connsiteY3" fmla="*/ 878498 h 2748241"/>
                      <a:gd name="connsiteX4" fmla="*/ 127379 w 527714"/>
                      <a:gd name="connsiteY4" fmla="*/ 2748241 h 2748241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03278 h 2786418"/>
                      <a:gd name="connsiteX1" fmla="*/ 40945 w 550462"/>
                      <a:gd name="connsiteY1" fmla="*/ 275230 h 2786418"/>
                      <a:gd name="connsiteX2" fmla="*/ 259309 w 550462"/>
                      <a:gd name="connsiteY2" fmla="*/ 43218 h 2786418"/>
                      <a:gd name="connsiteX3" fmla="*/ 532265 w 550462"/>
                      <a:gd name="connsiteY3" fmla="*/ 916675 h 2786418"/>
                      <a:gd name="connsiteX4" fmla="*/ 150127 w 550462"/>
                      <a:gd name="connsiteY4" fmla="*/ 2786418 h 2786418"/>
                      <a:gd name="connsiteX0" fmla="*/ 40945 w 550462"/>
                      <a:gd name="connsiteY0" fmla="*/ 1162335 h 2745475"/>
                      <a:gd name="connsiteX1" fmla="*/ 40945 w 550462"/>
                      <a:gd name="connsiteY1" fmla="*/ 234287 h 2745475"/>
                      <a:gd name="connsiteX2" fmla="*/ 259309 w 550462"/>
                      <a:gd name="connsiteY2" fmla="*/ 2275 h 2745475"/>
                      <a:gd name="connsiteX3" fmla="*/ 532265 w 550462"/>
                      <a:gd name="connsiteY3" fmla="*/ 875732 h 2745475"/>
                      <a:gd name="connsiteX4" fmla="*/ 150127 w 550462"/>
                      <a:gd name="connsiteY4" fmla="*/ 2745475 h 2745475"/>
                      <a:gd name="connsiteX0" fmla="*/ 68240 w 577757"/>
                      <a:gd name="connsiteY0" fmla="*/ 1162335 h 2745475"/>
                      <a:gd name="connsiteX1" fmla="*/ 68240 w 577757"/>
                      <a:gd name="connsiteY1" fmla="*/ 234287 h 2745475"/>
                      <a:gd name="connsiteX2" fmla="*/ 286604 w 577757"/>
                      <a:gd name="connsiteY2" fmla="*/ 2275 h 2745475"/>
                      <a:gd name="connsiteX3" fmla="*/ 559560 w 577757"/>
                      <a:gd name="connsiteY3" fmla="*/ 875732 h 2745475"/>
                      <a:gd name="connsiteX4" fmla="*/ 177422 w 577757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5834 w 511131"/>
                      <a:gd name="connsiteY0" fmla="*/ 1160080 h 4080701"/>
                      <a:gd name="connsiteX1" fmla="*/ 7742 w 511131"/>
                      <a:gd name="connsiteY1" fmla="*/ 466701 h 4080701"/>
                      <a:gd name="connsiteX2" fmla="*/ 234198 w 511131"/>
                      <a:gd name="connsiteY2" fmla="*/ 20 h 4080701"/>
                      <a:gd name="connsiteX3" fmla="*/ 507154 w 511131"/>
                      <a:gd name="connsiteY3" fmla="*/ 873477 h 4080701"/>
                      <a:gd name="connsiteX4" fmla="*/ 84073 w 511131"/>
                      <a:gd name="connsiteY4" fmla="*/ 4080701 h 4080701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09040"/>
                      <a:gd name="connsiteY0" fmla="*/ 847375 h 3767996"/>
                      <a:gd name="connsiteX1" fmla="*/ 7742 w 509040"/>
                      <a:gd name="connsiteY1" fmla="*/ 153996 h 3767996"/>
                      <a:gd name="connsiteX2" fmla="*/ 226106 w 509040"/>
                      <a:gd name="connsiteY2" fmla="*/ 10996 h 3767996"/>
                      <a:gd name="connsiteX3" fmla="*/ 507154 w 509040"/>
                      <a:gd name="connsiteY3" fmla="*/ 560772 h 3767996"/>
                      <a:gd name="connsiteX4" fmla="*/ 84073 w 509040"/>
                      <a:gd name="connsiteY4" fmla="*/ 3767996 h 3767996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8746 w 485898"/>
                      <a:gd name="connsiteY0" fmla="*/ 836967 h 3757588"/>
                      <a:gd name="connsiteX1" fmla="*/ 16838 w 485898"/>
                      <a:gd name="connsiteY1" fmla="*/ 175956 h 3757588"/>
                      <a:gd name="connsiteX2" fmla="*/ 219018 w 485898"/>
                      <a:gd name="connsiteY2" fmla="*/ 588 h 3757588"/>
                      <a:gd name="connsiteX3" fmla="*/ 483882 w 485898"/>
                      <a:gd name="connsiteY3" fmla="*/ 655561 h 3757588"/>
                      <a:gd name="connsiteX4" fmla="*/ 76985 w 485898"/>
                      <a:gd name="connsiteY4" fmla="*/ 3757588 h 3757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5898" h="3757588">
                        <a:moveTo>
                          <a:pt x="8746" y="836967"/>
                        </a:moveTo>
                        <a:cubicBezTo>
                          <a:pt x="-9451" y="469614"/>
                          <a:pt x="4479" y="395403"/>
                          <a:pt x="16838" y="175956"/>
                        </a:cubicBezTo>
                        <a:cubicBezTo>
                          <a:pt x="25936" y="37203"/>
                          <a:pt x="133629" y="16511"/>
                          <a:pt x="219018" y="588"/>
                        </a:cubicBezTo>
                        <a:cubicBezTo>
                          <a:pt x="294262" y="-1687"/>
                          <a:pt x="508903" y="-24552"/>
                          <a:pt x="483882" y="655561"/>
                        </a:cubicBezTo>
                        <a:cubicBezTo>
                          <a:pt x="458861" y="1335674"/>
                          <a:pt x="9672" y="2367598"/>
                          <a:pt x="76985" y="3757588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7030A0"/>
                    </a:solidFill>
                    <a:prstDash val="solid"/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96DD935D-5C79-4F14-9882-81933A274F1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422969" y="1447333"/>
                  <a:ext cx="590046" cy="226216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F7B12F-109C-46D9-870D-72088D2E22B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799101" y="1447334"/>
                  <a:ext cx="590046" cy="226216"/>
                </a:xfrm>
                <a:prstGeom prst="rect">
                  <a:avLst/>
                </a:prstGeom>
              </p:spPr>
            </p:pic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E8E32AAD-7C50-4FC8-95D4-CF0CAA172230}"/>
                    </a:ext>
                  </a:extLst>
                </p:cNvPr>
                <p:cNvCxnSpPr/>
                <p:nvPr/>
              </p:nvCxnSpPr>
              <p:spPr>
                <a:xfrm>
                  <a:off x="1450585" y="625446"/>
                  <a:ext cx="793077" cy="0"/>
                </a:xfrm>
                <a:prstGeom prst="straightConnector1">
                  <a:avLst/>
                </a:prstGeom>
                <a:ln w="38100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070639DB-BE44-4B90-9783-D4334403091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9630" y="284072"/>
                  <a:ext cx="244935" cy="296891"/>
                </a:xfrm>
                <a:prstGeom prst="rect">
                  <a:avLst/>
                </a:prstGeom>
              </p:spPr>
            </p:pic>
          </p:grpSp>
          <p:sp>
            <p:nvSpPr>
              <p:cNvPr id="97" name="Line 2415 1">
                <a:extLst>
                  <a:ext uri="{FF2B5EF4-FFF2-40B4-BE49-F238E27FC236}">
                    <a16:creationId xmlns:a16="http://schemas.microsoft.com/office/drawing/2014/main" id="{8AA3B2B1-836F-4844-BDEE-D42FD8A03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3036" y="2527011"/>
                <a:ext cx="0" cy="18713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8" name="Line 2415 2">
                <a:extLst>
                  <a:ext uri="{FF2B5EF4-FFF2-40B4-BE49-F238E27FC236}">
                    <a16:creationId xmlns:a16="http://schemas.microsoft.com/office/drawing/2014/main" id="{66BF3B3E-FCF9-4A49-9781-45AC946DDF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8426" y="2431417"/>
                <a:ext cx="0" cy="20124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6A91B5E8-1C60-4BC9-A85E-5DBCE1102D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98" y="4443886"/>
                <a:ext cx="705523" cy="20876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A2A88D03-222B-4B28-ADB6-1732908862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554" y="4482139"/>
                <a:ext cx="1028570" cy="213332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B4D72F-A884-42A1-A747-2347EB9397F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763" y="2006256"/>
              <a:ext cx="3868571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AD2F35-CF7E-4A6B-B4E9-9C82CB6503C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312" y="804940"/>
              <a:ext cx="1876190" cy="600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7C264-BE61-46F6-8912-A26FDFBE5200}"/>
              </a:ext>
            </a:extLst>
          </p:cNvPr>
          <p:cNvGrpSpPr/>
          <p:nvPr/>
        </p:nvGrpSpPr>
        <p:grpSpPr>
          <a:xfrm>
            <a:off x="-1171632" y="-3146840"/>
            <a:ext cx="13363633" cy="14188154"/>
            <a:chOff x="-1171632" y="-3146840"/>
            <a:chExt cx="13363633" cy="141881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B741A0-B1AD-4241-A40B-F094A86F35B3}"/>
                </a:ext>
              </a:extLst>
            </p:cNvPr>
            <p:cNvGrpSpPr/>
            <p:nvPr/>
          </p:nvGrpSpPr>
          <p:grpSpPr>
            <a:xfrm>
              <a:off x="-21239" y="-3146840"/>
              <a:ext cx="12213240" cy="14188154"/>
              <a:chOff x="-21239" y="-3146840"/>
              <a:chExt cx="12213240" cy="14188154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7723" y="-911176"/>
                <a:ext cx="0" cy="31342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1679587" y="-1275154"/>
                <a:ext cx="3039454" cy="5506826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2652617" y="-2422128"/>
                <a:ext cx="0" cy="518868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3644892" y="199527"/>
                <a:ext cx="0" cy="405992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920772" y="-14496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646820" y="-1265080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974" y="-922903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4666702" y="1690655"/>
                <a:ext cx="1284617" cy="2094739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4692778" y="-2422128"/>
                <a:ext cx="0" cy="518868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714304" y="-630128"/>
                <a:ext cx="0" cy="486180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679587" y="4231672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907" y="-2731729"/>
                <a:ext cx="119871" cy="30734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43985" y="-2731729"/>
                <a:ext cx="194131" cy="30734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0793" y="4259449"/>
                <a:ext cx="21334" cy="78095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4A4B9373-AA75-41CD-B156-732D162CA053}"/>
                  </a:ext>
                </a:extLst>
              </p:cNvPr>
              <p:cNvSpPr/>
              <p:nvPr/>
            </p:nvSpPr>
            <p:spPr>
              <a:xfrm>
                <a:off x="2618392" y="218920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Line 12 1 2">
                <a:extLst>
                  <a:ext uri="{FF2B5EF4-FFF2-40B4-BE49-F238E27FC236}">
                    <a16:creationId xmlns:a16="http://schemas.microsoft.com/office/drawing/2014/main" id="{EC62D436-C27F-406F-BB41-C89380ED7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89209" y="-91117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9DFF29A-315F-451B-B239-059233FD60CB}"/>
                  </a:ext>
                </a:extLst>
              </p:cNvPr>
              <p:cNvSpPr/>
              <p:nvPr/>
            </p:nvSpPr>
            <p:spPr bwMode="auto">
              <a:xfrm flipH="1">
                <a:off x="7201074" y="-1275154"/>
                <a:ext cx="3039455" cy="5506829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C613204-9000-4891-B0AF-D9B52AC6DF74}"/>
                  </a:ext>
                </a:extLst>
              </p:cNvPr>
              <p:cNvCxnSpPr/>
              <p:nvPr/>
            </p:nvCxnSpPr>
            <p:spPr bwMode="auto">
              <a:xfrm flipV="1">
                <a:off x="8174104" y="-242212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62E96D2-FD29-41B5-BEC6-3B9035E4FED3}"/>
                  </a:ext>
                </a:extLst>
              </p:cNvPr>
              <p:cNvCxnSpPr/>
              <p:nvPr/>
            </p:nvCxnSpPr>
            <p:spPr bwMode="auto">
              <a:xfrm flipH="1" flipV="1">
                <a:off x="9166379" y="19952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88" name="Freeform 6 2">
                <a:extLst>
                  <a:ext uri="{FF2B5EF4-FFF2-40B4-BE49-F238E27FC236}">
                    <a16:creationId xmlns:a16="http://schemas.microsoft.com/office/drawing/2014/main" id="{6BB86174-4A06-4A2C-97A5-D1FFB057383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442259" y="-14496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8E7D5FE-A11B-4D9D-8ECF-ABD019EA9D1D}"/>
                  </a:ext>
                </a:extLst>
              </p:cNvPr>
              <p:cNvSpPr/>
              <p:nvPr/>
            </p:nvSpPr>
            <p:spPr bwMode="auto">
              <a:xfrm>
                <a:off x="6120777" y="-1265080"/>
                <a:ext cx="202653" cy="65998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700F672-0A13-4114-876E-D8894664F4F6}"/>
                  </a:ext>
                </a:extLst>
              </p:cNvPr>
              <p:cNvCxnSpPr/>
              <p:nvPr/>
            </p:nvCxnSpPr>
            <p:spPr bwMode="auto">
              <a:xfrm flipV="1">
                <a:off x="10214265" y="-242212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3FB1D37-CAF3-4301-ADF1-0EF7DA0F3F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235791" y="-630127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BA37A12-EAD6-4C74-A3FF-A59C57FBB5F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201074" y="423167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1DB025C2-21A5-4F50-9A12-017631604A5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5091" y="418892"/>
                <a:ext cx="307153" cy="363756"/>
              </a:xfrm>
              <a:prstGeom prst="rect">
                <a:avLst/>
              </a:prstGeom>
            </p:spPr>
          </p:pic>
          <p:sp>
            <p:nvSpPr>
              <p:cNvPr id="73" name="Arrow: Up-Down 72">
                <a:extLst>
                  <a:ext uri="{FF2B5EF4-FFF2-40B4-BE49-F238E27FC236}">
                    <a16:creationId xmlns:a16="http://schemas.microsoft.com/office/drawing/2014/main" id="{539740F4-D7C6-4F19-9F89-E9EED5B0080C}"/>
                  </a:ext>
                </a:extLst>
              </p:cNvPr>
              <p:cNvSpPr/>
              <p:nvPr/>
            </p:nvSpPr>
            <p:spPr bwMode="auto">
              <a:xfrm>
                <a:off x="8426455" y="-1275155"/>
                <a:ext cx="146304" cy="545791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85C6882B-CE62-4E41-A118-3081079C708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2830" y="443142"/>
                <a:ext cx="427413" cy="339506"/>
              </a:xfrm>
              <a:prstGeom prst="rect">
                <a:avLst/>
              </a:prstGeom>
            </p:spPr>
          </p:pic>
          <p:sp>
            <p:nvSpPr>
              <p:cNvPr id="75" name="Arrow: Up-Down 74">
                <a:extLst>
                  <a:ext uri="{FF2B5EF4-FFF2-40B4-BE49-F238E27FC236}">
                    <a16:creationId xmlns:a16="http://schemas.microsoft.com/office/drawing/2014/main" id="{867A0CA0-8045-4084-ACB2-43AE3C7E82A2}"/>
                  </a:ext>
                </a:extLst>
              </p:cNvPr>
              <p:cNvSpPr/>
              <p:nvPr/>
            </p:nvSpPr>
            <p:spPr bwMode="auto">
              <a:xfrm rot="16200000">
                <a:off x="7634025" y="402715"/>
                <a:ext cx="146306" cy="88435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4AE0AEB-38C8-48B4-AF2B-94C1AF5C40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9360" y="-2760055"/>
                <a:ext cx="0" cy="3073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C216E22-1E4A-431F-919D-7CF473F3FD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05240" y="-2765135"/>
                <a:ext cx="0" cy="3124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1AD5428A-0F69-4365-9657-DCA733B80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5552" y="-2607999"/>
                <a:ext cx="24380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7BD9E05-8A27-468F-AC4B-6BB256CB78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8424" y="-2608925"/>
                <a:ext cx="27672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E5747823-4D74-4557-B3DE-81C7AD6FCF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0888" y="-3146840"/>
                <a:ext cx="345567" cy="339506"/>
              </a:xfrm>
              <a:prstGeom prst="rect">
                <a:avLst/>
              </a:prstGeom>
            </p:spPr>
          </p:pic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284792C9-86F8-4424-80A3-9A99B8A796EC}"/>
                  </a:ext>
                </a:extLst>
              </p:cNvPr>
              <p:cNvSpPr/>
              <p:nvPr/>
            </p:nvSpPr>
            <p:spPr>
              <a:xfrm flipV="1">
                <a:off x="3623559" y="-355092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4E92CA-01EB-4334-B70F-2979FFA2F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5322" y="861174"/>
                <a:ext cx="243194" cy="943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65151332-3181-49BB-9A46-1FF5CA0DF0F8}"/>
                  </a:ext>
                </a:extLst>
              </p:cNvPr>
              <p:cNvSpPr/>
              <p:nvPr/>
            </p:nvSpPr>
            <p:spPr>
              <a:xfrm flipV="1">
                <a:off x="1347908" y="-630129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57FE486B-0402-45C9-BFAF-3A315B951D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1849" y="1263551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2C9E2221-87C0-4DDA-9C5D-66657D5F4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8035" y="1555777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Arrow: Up-Down 118">
                <a:extLst>
                  <a:ext uri="{FF2B5EF4-FFF2-40B4-BE49-F238E27FC236}">
                    <a16:creationId xmlns:a16="http://schemas.microsoft.com/office/drawing/2014/main" id="{1C846AD3-5FC2-4AB1-9CA9-F86ABFB53C27}"/>
                  </a:ext>
                </a:extLst>
              </p:cNvPr>
              <p:cNvSpPr/>
              <p:nvPr/>
            </p:nvSpPr>
            <p:spPr bwMode="auto">
              <a:xfrm rot="16200000">
                <a:off x="7631790" y="1933223"/>
                <a:ext cx="146308" cy="93830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F6A22087-F013-42F5-A936-9CAD614D40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3419" y="1993356"/>
                <a:ext cx="372307" cy="342537"/>
              </a:xfrm>
              <a:prstGeom prst="rect">
                <a:avLst/>
              </a:prstGeom>
            </p:spPr>
          </p:pic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7D39906-DC23-428F-8E03-A7F02A9C05A8}"/>
                  </a:ext>
                </a:extLst>
              </p:cNvPr>
              <p:cNvSpPr/>
              <p:nvPr/>
            </p:nvSpPr>
            <p:spPr bwMode="auto">
              <a:xfrm flipH="1">
                <a:off x="7237863" y="6493010"/>
                <a:ext cx="2976385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B890D1E-B0FB-43F6-9DCF-C1A0BCAC3150}"/>
                  </a:ext>
                </a:extLst>
              </p:cNvPr>
              <p:cNvCxnSpPr/>
              <p:nvPr/>
            </p:nvCxnSpPr>
            <p:spPr>
              <a:xfrm>
                <a:off x="8172355" y="649301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74E3D0C-F5E6-4C92-8A3B-F655D539F537}"/>
                  </a:ext>
                </a:extLst>
              </p:cNvPr>
              <p:cNvCxnSpPr/>
              <p:nvPr/>
            </p:nvCxnSpPr>
            <p:spPr>
              <a:xfrm>
                <a:off x="9160459" y="6448017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ADA355B9-2836-4C85-87D8-5C157B0537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2981" y="5967969"/>
                <a:ext cx="307153" cy="363756"/>
              </a:xfrm>
              <a:prstGeom prst="rect">
                <a:avLst/>
              </a:prstGeom>
            </p:spPr>
          </p:pic>
          <p:sp>
            <p:nvSpPr>
              <p:cNvPr id="144" name="Arrow: Up-Down 143">
                <a:extLst>
                  <a:ext uri="{FF2B5EF4-FFF2-40B4-BE49-F238E27FC236}">
                    <a16:creationId xmlns:a16="http://schemas.microsoft.com/office/drawing/2014/main" id="{C606DF5E-9EC0-4B07-B327-984C976D826E}"/>
                  </a:ext>
                </a:extLst>
              </p:cNvPr>
              <p:cNvSpPr/>
              <p:nvPr/>
            </p:nvSpPr>
            <p:spPr bwMode="auto">
              <a:xfrm rot="16200000">
                <a:off x="7632835" y="6156247"/>
                <a:ext cx="146304" cy="886733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5" name="Arrow: Up-Down 144">
                <a:extLst>
                  <a:ext uri="{FF2B5EF4-FFF2-40B4-BE49-F238E27FC236}">
                    <a16:creationId xmlns:a16="http://schemas.microsoft.com/office/drawing/2014/main" id="{509C8590-76C1-43D5-8243-D84C1CC5C973}"/>
                  </a:ext>
                </a:extLst>
              </p:cNvPr>
              <p:cNvSpPr/>
              <p:nvPr/>
            </p:nvSpPr>
            <p:spPr bwMode="auto">
              <a:xfrm rot="16200000">
                <a:off x="8593259" y="6104369"/>
                <a:ext cx="146304" cy="98810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D49D5097-7A8E-4F6C-8E66-EDE75AB1E5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1582" y="6000250"/>
                <a:ext cx="372307" cy="342537"/>
              </a:xfrm>
              <a:prstGeom prst="rect">
                <a:avLst/>
              </a:prstGeom>
            </p:spPr>
          </p:pic>
          <p:sp>
            <p:nvSpPr>
              <p:cNvPr id="151" name="Arrow: Up-Down 150">
                <a:extLst>
                  <a:ext uri="{FF2B5EF4-FFF2-40B4-BE49-F238E27FC236}">
                    <a16:creationId xmlns:a16="http://schemas.microsoft.com/office/drawing/2014/main" id="{6AC40E3A-06B4-4FF1-B81E-1E96A756A556}"/>
                  </a:ext>
                </a:extLst>
              </p:cNvPr>
              <p:cNvSpPr/>
              <p:nvPr/>
            </p:nvSpPr>
            <p:spPr bwMode="auto">
              <a:xfrm>
                <a:off x="9588759" y="6526462"/>
                <a:ext cx="146304" cy="1321355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D6DBB26-D6AD-4DB3-A160-6765D38D45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5333" y="6978422"/>
                <a:ext cx="1917380" cy="421351"/>
              </a:xfrm>
              <a:prstGeom prst="rect">
                <a:avLst/>
              </a:prstGeom>
            </p:spPr>
          </p:pic>
          <p:sp>
            <p:nvSpPr>
              <p:cNvPr id="153" name="Arrow: Up-Down 152">
                <a:extLst>
                  <a:ext uri="{FF2B5EF4-FFF2-40B4-BE49-F238E27FC236}">
                    <a16:creationId xmlns:a16="http://schemas.microsoft.com/office/drawing/2014/main" id="{A7B8FDA2-E8DB-412C-9CAF-D0A6B749105A}"/>
                  </a:ext>
                </a:extLst>
              </p:cNvPr>
              <p:cNvSpPr/>
              <p:nvPr/>
            </p:nvSpPr>
            <p:spPr bwMode="auto">
              <a:xfrm rot="16200000">
                <a:off x="8696318" y="6483557"/>
                <a:ext cx="146304" cy="301369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AF1399C-2819-43C3-8AF1-B7FD416CC5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4419" y="8102519"/>
                <a:ext cx="1790173" cy="421351"/>
              </a:xfrm>
              <a:prstGeom prst="rect">
                <a:avLst/>
              </a:prstGeom>
            </p:spPr>
          </p:pic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67CE755-409F-497B-87F9-B0514EA81636}"/>
                  </a:ext>
                </a:extLst>
              </p:cNvPr>
              <p:cNvSpPr/>
              <p:nvPr/>
            </p:nvSpPr>
            <p:spPr bwMode="auto">
              <a:xfrm flipH="1">
                <a:off x="1688110" y="6479820"/>
                <a:ext cx="3009072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DBBE31C-371E-4A08-9A22-BA6F2450C1C0}"/>
                  </a:ext>
                </a:extLst>
              </p:cNvPr>
              <p:cNvCxnSpPr/>
              <p:nvPr/>
            </p:nvCxnSpPr>
            <p:spPr>
              <a:xfrm>
                <a:off x="2646148" y="647982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7033EBA-BDBA-40D3-849D-945C1A3AD0B7}"/>
                  </a:ext>
                </a:extLst>
              </p:cNvPr>
              <p:cNvCxnSpPr/>
              <p:nvPr/>
            </p:nvCxnSpPr>
            <p:spPr>
              <a:xfrm>
                <a:off x="3664732" y="6479820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3C54693-3067-4745-B597-3F2BA1C47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0793" y="5932953"/>
                <a:ext cx="21334" cy="515064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982819" y="70029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221" y="7078320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58223" y="7076103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6F29879-92A1-4240-BB3F-E919B6E10CF4}"/>
                  </a:ext>
                </a:extLst>
              </p:cNvPr>
              <p:cNvSpPr/>
              <p:nvPr/>
            </p:nvSpPr>
            <p:spPr bwMode="auto">
              <a:xfrm>
                <a:off x="3004518" y="70029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CA4FF4-00B8-4B12-AE56-7D8A84774D7B}"/>
                  </a:ext>
                </a:extLst>
              </p:cNvPr>
              <p:cNvSpPr/>
              <p:nvPr/>
            </p:nvSpPr>
            <p:spPr bwMode="auto">
              <a:xfrm>
                <a:off x="3129099" y="7129444"/>
                <a:ext cx="86038" cy="860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4039570" y="700180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972" y="7077210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14974" y="7074993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E270D49-38D7-4918-B207-6D78026EF57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239" y="8225022"/>
                <a:ext cx="12213240" cy="2816292"/>
              </a:xfrm>
              <a:prstGeom prst="rect">
                <a:avLst/>
              </a:prstGeom>
            </p:spPr>
          </p:pic>
          <p:sp>
            <p:nvSpPr>
              <p:cNvPr id="90" name="Arrow: Up-Down 89">
                <a:extLst>
                  <a:ext uri="{FF2B5EF4-FFF2-40B4-BE49-F238E27FC236}">
                    <a16:creationId xmlns:a16="http://schemas.microsoft.com/office/drawing/2014/main" id="{330710EB-7299-4E43-9106-964836F75268}"/>
                  </a:ext>
                </a:extLst>
              </p:cNvPr>
              <p:cNvSpPr/>
              <p:nvPr/>
            </p:nvSpPr>
            <p:spPr bwMode="auto">
              <a:xfrm rot="16200000">
                <a:off x="8637139" y="2886194"/>
                <a:ext cx="146304" cy="301369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6DC1092B-079D-4253-B199-CC5ABED2356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5240" y="4505156"/>
                <a:ext cx="1790173" cy="421351"/>
              </a:xfrm>
              <a:prstGeom prst="rect">
                <a:avLst/>
              </a:prstGeom>
            </p:spPr>
          </p:pic>
        </p:grp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062A127-87A1-47DA-AD72-C509F45A1D6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1632" y="-1296622"/>
              <a:ext cx="1619258" cy="81554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6B6CEC-213A-49EF-82B7-1E346A8B63F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5990" y="-3067376"/>
              <a:ext cx="1801842" cy="34232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9B1853-74C1-41BF-90B5-635F47C39E3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394" y="1139252"/>
              <a:ext cx="2300551" cy="3475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D22918-53A0-48FD-AC4E-DE5297BE1C5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242" y="6958596"/>
              <a:ext cx="2400703" cy="34169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5293BCF-50C0-44C0-921B-75F6402FAE6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8516" y="5074941"/>
              <a:ext cx="1285951" cy="742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E900E6F-A38D-49C9-8CB7-3714F2C3A82B}"/>
              </a:ext>
            </a:extLst>
          </p:cNvPr>
          <p:cNvGrpSpPr/>
          <p:nvPr/>
        </p:nvGrpSpPr>
        <p:grpSpPr>
          <a:xfrm>
            <a:off x="3411415" y="834067"/>
            <a:ext cx="4698111" cy="6054691"/>
            <a:chOff x="3411415" y="834067"/>
            <a:chExt cx="4698111" cy="60546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EB781A-22ED-475F-B5AA-1D528C900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1415" y="834067"/>
              <a:ext cx="4698111" cy="6054691"/>
            </a:xfrm>
            <a:prstGeom prst="rect">
              <a:avLst/>
            </a:prstGeom>
          </p:spPr>
        </p:pic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E5A12CD7-C14F-4CC1-A6E3-91C604C1E242}"/>
                </a:ext>
              </a:extLst>
            </p:cNvPr>
            <p:cNvSpPr/>
            <p:nvPr/>
          </p:nvSpPr>
          <p:spPr>
            <a:xfrm flipH="1">
              <a:off x="6170774" y="3429000"/>
              <a:ext cx="388287" cy="234754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780199-1734-4199-9F00-1A3B51E1697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8796" y="4232067"/>
              <a:ext cx="999306" cy="522894"/>
            </a:xfrm>
            <a:prstGeom prst="rect">
              <a:avLst/>
            </a:prstGeom>
          </p:spPr>
        </p:pic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2CF827ED-B190-4368-A4F6-A86F8AA3EC86}"/>
                </a:ext>
              </a:extLst>
            </p:cNvPr>
            <p:cNvSpPr/>
            <p:nvPr/>
          </p:nvSpPr>
          <p:spPr>
            <a:xfrm rot="1292188" flipH="1">
              <a:off x="6542985" y="943707"/>
              <a:ext cx="388287" cy="234754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271A7D-242C-4B19-A913-C7E10BB676F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4396" y="2221707"/>
              <a:ext cx="1171944" cy="524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3153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EF1D8D4-12D0-4A26-A34A-4E475CC2D467}"/>
              </a:ext>
            </a:extLst>
          </p:cNvPr>
          <p:cNvGrpSpPr/>
          <p:nvPr/>
        </p:nvGrpSpPr>
        <p:grpSpPr>
          <a:xfrm>
            <a:off x="2378357" y="-3094162"/>
            <a:ext cx="11640581" cy="9952162"/>
            <a:chOff x="2378357" y="-3094162"/>
            <a:chExt cx="11640581" cy="99521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DE1B53-0CD1-4834-A432-9E22297573C5}"/>
                </a:ext>
              </a:extLst>
            </p:cNvPr>
            <p:cNvGrpSpPr/>
            <p:nvPr/>
          </p:nvGrpSpPr>
          <p:grpSpPr>
            <a:xfrm>
              <a:off x="4459214" y="-2748236"/>
              <a:ext cx="7184918" cy="9606236"/>
              <a:chOff x="4459214" y="-2748236"/>
              <a:chExt cx="7184918" cy="960623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5FEDB00-1259-4C0E-9E4A-D61E024AE3DA}"/>
                  </a:ext>
                </a:extLst>
              </p:cNvPr>
              <p:cNvGrpSpPr/>
              <p:nvPr/>
            </p:nvGrpSpPr>
            <p:grpSpPr>
              <a:xfrm>
                <a:off x="4459214" y="-2748236"/>
                <a:ext cx="5698345" cy="9606236"/>
                <a:chOff x="252974" y="-2731729"/>
                <a:chExt cx="5698345" cy="9606236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AB93DC19-8C08-4CC4-BBC8-885F42EA5E71}"/>
                    </a:ext>
                  </a:extLst>
                </p:cNvPr>
                <p:cNvGrpSpPr/>
                <p:nvPr/>
              </p:nvGrpSpPr>
              <p:grpSpPr>
                <a:xfrm>
                  <a:off x="252974" y="-2731729"/>
                  <a:ext cx="5698345" cy="7344349"/>
                  <a:chOff x="4935702" y="597564"/>
                  <a:chExt cx="4271663" cy="5505562"/>
                </a:xfrm>
              </p:grpSpPr>
              <p:sp>
                <p:nvSpPr>
                  <p:cNvPr id="146" name="Line 12 1 1">
                    <a:extLst>
                      <a:ext uri="{FF2B5EF4-FFF2-40B4-BE49-F238E27FC236}">
                        <a16:creationId xmlns:a16="http://schemas.microsoft.com/office/drawing/2014/main" id="{5F14B9AF-753D-4BD4-B839-61769398768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95949" y="1962310"/>
                    <a:ext cx="0" cy="23495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s-HN"/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B602344B-55AD-412B-B76C-708227437477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6005137" y="1689460"/>
                    <a:ext cx="2278473" cy="4128097"/>
                  </a:xfrm>
                  <a:prstGeom prst="rect">
                    <a:avLst/>
                  </a:prstGeom>
                  <a:solidFill>
                    <a:srgbClr val="0563C1"/>
                  </a:solidFill>
                  <a:ln w="3175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GT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834D55D5-2B10-4722-ABE8-783404A535E5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6734552" y="829651"/>
                    <a:ext cx="0" cy="388960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65AB6089-21E9-417F-A160-752B4800AE7C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7478393" y="2794929"/>
                    <a:ext cx="0" cy="304345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159" name="Freeform 6 1">
                    <a:extLst>
                      <a:ext uri="{FF2B5EF4-FFF2-40B4-BE49-F238E27FC236}">
                        <a16:creationId xmlns:a16="http://schemas.microsoft.com/office/drawing/2014/main" id="{76F12C18-D594-4BC0-BD90-92F9291BEB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5400000">
                    <a:off x="5436305" y="1558680"/>
                    <a:ext cx="438946" cy="789677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solidFill>
                      <a:schemeClr val="tx1">
                        <a:alpha val="78000"/>
                      </a:schemeClr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DA4695B2-0867-42A7-A034-CBB8C95C6B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30942" y="1697012"/>
                    <a:ext cx="116286" cy="494742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5" name="Straight Arrow Connector 4">
                    <a:extLst>
                      <a:ext uri="{FF2B5EF4-FFF2-40B4-BE49-F238E27FC236}">
                        <a16:creationId xmlns:a16="http://schemas.microsoft.com/office/drawing/2014/main" id="{7B5B23F2-0C0C-464C-8BF9-21B12BB861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35702" y="1953519"/>
                    <a:ext cx="820798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" name="Arc 6">
                    <a:extLst>
                      <a:ext uri="{FF2B5EF4-FFF2-40B4-BE49-F238E27FC236}">
                        <a16:creationId xmlns:a16="http://schemas.microsoft.com/office/drawing/2014/main" id="{557F3CD1-F165-47DF-9E1B-3D0AD6D5AAFA}"/>
                      </a:ext>
                    </a:extLst>
                  </p:cNvPr>
                  <p:cNvSpPr/>
                  <p:nvPr/>
                </p:nvSpPr>
                <p:spPr>
                  <a:xfrm>
                    <a:off x="8244375" y="3912728"/>
                    <a:ext cx="962990" cy="1570285"/>
                  </a:xfrm>
                  <a:prstGeom prst="arc">
                    <a:avLst>
                      <a:gd name="adj1" fmla="val 5049735"/>
                      <a:gd name="adj2" fmla="val 10863455"/>
                    </a:avLst>
                  </a:prstGeom>
                  <a:ln w="19050">
                    <a:solidFill>
                      <a:schemeClr val="tx1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5A860034-D1AB-4FEB-A9B0-ABD274006DC2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8263922" y="829651"/>
                    <a:ext cx="0" cy="388960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C96F5F88-8EDC-435A-A366-14B43EC2F2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6031162" y="2172993"/>
                    <a:ext cx="0" cy="3644564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2DC23100-491E-4B9A-B38B-9BC4321CEE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6005137" y="5817557"/>
                    <a:ext cx="2258785" cy="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67A35DBF-990F-4A09-8AC4-D4C54DC9E1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74063" y="597564"/>
                    <a:ext cx="89859" cy="230392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Arrow Connector 184">
                    <a:extLst>
                      <a:ext uri="{FF2B5EF4-FFF2-40B4-BE49-F238E27FC236}">
                        <a16:creationId xmlns:a16="http://schemas.microsoft.com/office/drawing/2014/main" id="{61495064-7661-4341-A854-C2E9581D7C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28081" y="597564"/>
                    <a:ext cx="145527" cy="230392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Arrow Connector 185">
                    <a:extLst>
                      <a:ext uri="{FF2B5EF4-FFF2-40B4-BE49-F238E27FC236}">
                        <a16:creationId xmlns:a16="http://schemas.microsoft.com/office/drawing/2014/main" id="{7BAA5D58-65AB-482F-BDA7-D274E9EAA3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494386" y="5838379"/>
                    <a:ext cx="10033" cy="264747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4A4B9373-AA75-41CD-B156-732D162CA053}"/>
                    </a:ext>
                  </a:extLst>
                </p:cNvPr>
                <p:cNvSpPr/>
                <p:nvPr/>
              </p:nvSpPr>
              <p:spPr>
                <a:xfrm>
                  <a:off x="2618392" y="2189203"/>
                  <a:ext cx="783956" cy="1184456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" name="Arc 104">
                  <a:extLst>
                    <a:ext uri="{FF2B5EF4-FFF2-40B4-BE49-F238E27FC236}">
                      <a16:creationId xmlns:a16="http://schemas.microsoft.com/office/drawing/2014/main" id="{284792C9-86F8-4424-80A3-9A99B8A796EC}"/>
                    </a:ext>
                  </a:extLst>
                </p:cNvPr>
                <p:cNvSpPr/>
                <p:nvPr/>
              </p:nvSpPr>
              <p:spPr>
                <a:xfrm flipV="1">
                  <a:off x="3623559" y="-355092"/>
                  <a:ext cx="783956" cy="1188720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054E92CA-01EB-4334-B70F-2979FFA2F2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05322" y="861174"/>
                  <a:ext cx="243194" cy="94315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Arc 108">
                  <a:extLst>
                    <a:ext uri="{FF2B5EF4-FFF2-40B4-BE49-F238E27FC236}">
                      <a16:creationId xmlns:a16="http://schemas.microsoft.com/office/drawing/2014/main" id="{65151332-3181-49BB-9A46-1FF5CA0DF0F8}"/>
                    </a:ext>
                  </a:extLst>
                </p:cNvPr>
                <p:cNvSpPr/>
                <p:nvPr/>
              </p:nvSpPr>
              <p:spPr>
                <a:xfrm flipV="1">
                  <a:off x="1347908" y="-630129"/>
                  <a:ext cx="783956" cy="1188720"/>
                </a:xfrm>
                <a:prstGeom prst="arc">
                  <a:avLst>
                    <a:gd name="adj1" fmla="val 18804657"/>
                    <a:gd name="adj2" fmla="val 5566162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57FE486B-0402-45C9-BFAF-3A315B951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21849" y="1263551"/>
                  <a:ext cx="121201" cy="97461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2C9E2221-87C0-4DDA-9C5D-66657D5F45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18035" y="1555777"/>
                  <a:ext cx="121201" cy="97461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067CE755-409F-497B-87F9-B0514EA81636}"/>
                    </a:ext>
                  </a:extLst>
                </p:cNvPr>
                <p:cNvSpPr/>
                <p:nvPr/>
              </p:nvSpPr>
              <p:spPr bwMode="auto">
                <a:xfrm flipH="1">
                  <a:off x="1688110" y="5489220"/>
                  <a:ext cx="3009072" cy="1385287"/>
                </a:xfrm>
                <a:prstGeom prst="rect">
                  <a:avLst/>
                </a:prstGeom>
                <a:solidFill>
                  <a:srgbClr val="0563C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CDBBE31C-371E-4A08-9A22-BA6F2450C1C0}"/>
                    </a:ext>
                  </a:extLst>
                </p:cNvPr>
                <p:cNvCxnSpPr/>
                <p:nvPr/>
              </p:nvCxnSpPr>
              <p:spPr>
                <a:xfrm>
                  <a:off x="2646148" y="5489220"/>
                  <a:ext cx="0" cy="138528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B7033EBA-BDBA-40D3-849D-945C1A3AD0B7}"/>
                    </a:ext>
                  </a:extLst>
                </p:cNvPr>
                <p:cNvCxnSpPr/>
                <p:nvPr/>
              </p:nvCxnSpPr>
              <p:spPr>
                <a:xfrm>
                  <a:off x="3664732" y="5489220"/>
                  <a:ext cx="0" cy="1385287"/>
                </a:xfrm>
                <a:prstGeom prst="line">
                  <a:avLst/>
                </a:prstGeom>
                <a:ln w="57150">
                  <a:solidFill>
                    <a:schemeClr val="tx1">
                      <a:alpha val="1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>
                  <a:extLst>
                    <a:ext uri="{FF2B5EF4-FFF2-40B4-BE49-F238E27FC236}">
                      <a16:creationId xmlns:a16="http://schemas.microsoft.com/office/drawing/2014/main" id="{23C54693-3067-4745-B597-3F2BA1C47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44892" y="5074285"/>
                  <a:ext cx="34718" cy="38313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2F13E320-812F-423D-A616-19D1925DC2C8}"/>
                    </a:ext>
                  </a:extLst>
                </p:cNvPr>
                <p:cNvGrpSpPr/>
                <p:nvPr/>
              </p:nvGrpSpPr>
              <p:grpSpPr>
                <a:xfrm>
                  <a:off x="1982819" y="6012318"/>
                  <a:ext cx="339089" cy="339089"/>
                  <a:chOff x="1770614" y="3628230"/>
                  <a:chExt cx="339089" cy="339089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4D1AF76C-9282-45C2-80F4-8439ADA1B6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0614" y="3628230"/>
                    <a:ext cx="339089" cy="33908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6AC135A-30F8-4A42-811C-84303C122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46016" y="3703632"/>
                    <a:ext cx="188284" cy="188284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44121DC3-33B4-4B93-87CA-EA0169B3D6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6018" y="3701415"/>
                    <a:ext cx="190500" cy="1905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36F29879-92A1-4240-BB3F-E919B6E10CF4}"/>
                    </a:ext>
                  </a:extLst>
                </p:cNvPr>
                <p:cNvSpPr/>
                <p:nvPr/>
              </p:nvSpPr>
              <p:spPr bwMode="auto">
                <a:xfrm>
                  <a:off x="3004518" y="6012318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28CA4FF4-00B8-4B12-AE56-7D8A84774D7B}"/>
                    </a:ext>
                  </a:extLst>
                </p:cNvPr>
                <p:cNvSpPr/>
                <p:nvPr/>
              </p:nvSpPr>
              <p:spPr bwMode="auto">
                <a:xfrm>
                  <a:off x="3129099" y="6138844"/>
                  <a:ext cx="86038" cy="8603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C0A04C9B-86F7-472F-97A7-4043C6DE938D}"/>
                    </a:ext>
                  </a:extLst>
                </p:cNvPr>
                <p:cNvGrpSpPr/>
                <p:nvPr/>
              </p:nvGrpSpPr>
              <p:grpSpPr>
                <a:xfrm>
                  <a:off x="4039570" y="6011208"/>
                  <a:ext cx="339089" cy="339089"/>
                  <a:chOff x="1770614" y="3628230"/>
                  <a:chExt cx="339089" cy="339089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7286BF77-B1D9-4909-8B6B-BA49DE5C81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0614" y="3628230"/>
                    <a:ext cx="339089" cy="33908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0F8A7E6D-21B8-424E-B071-7CAE011EDA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46016" y="3703632"/>
                    <a:ext cx="188284" cy="188284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DE697A13-2E21-41C4-8D2E-CA81C1A24E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6018" y="3701415"/>
                    <a:ext cx="190500" cy="1905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2E177A2-8DBA-4ADB-8087-BE87EDE15B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2204" y="347246"/>
                <a:ext cx="133192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AE131B8-8386-4E3C-8B39-3FC9BACC7C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396" y="-1323408"/>
              <a:ext cx="1619258" cy="815541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5673A13-8712-44F1-B044-966FDEC737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018" y="-3094162"/>
              <a:ext cx="1801842" cy="3423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786D6F4-BCA6-491E-BFE0-D72915C0FEC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795" y="501377"/>
              <a:ext cx="4313143" cy="170514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0D52D1-DF7B-4E75-8EF6-50CBE82075B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357" y="347247"/>
              <a:ext cx="3303539" cy="106402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DB7C014-AC67-4C9A-96D6-AD3104C933C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9864" y="2266384"/>
              <a:ext cx="2280050" cy="40534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F2F959-9608-4838-9AA9-46DB1161581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694" y="5870281"/>
              <a:ext cx="2394897" cy="39520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DC74E30-DCCC-42AB-A85D-C6674A10EA6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4632" y="4731964"/>
              <a:ext cx="2233153" cy="251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828797-849B-4583-8CF1-EDA7752B84DF}"/>
              </a:ext>
            </a:extLst>
          </p:cNvPr>
          <p:cNvGrpSpPr/>
          <p:nvPr/>
        </p:nvGrpSpPr>
        <p:grpSpPr>
          <a:xfrm>
            <a:off x="1546341" y="342565"/>
            <a:ext cx="8816859" cy="5538806"/>
            <a:chOff x="1546341" y="342565"/>
            <a:chExt cx="8816859" cy="553880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589110-534E-4EA6-BFDC-FB0538D5C6F7}"/>
                </a:ext>
              </a:extLst>
            </p:cNvPr>
            <p:cNvGrpSpPr/>
            <p:nvPr/>
          </p:nvGrpSpPr>
          <p:grpSpPr>
            <a:xfrm>
              <a:off x="1546341" y="1133231"/>
              <a:ext cx="8816859" cy="4495768"/>
              <a:chOff x="1546341" y="1133231"/>
              <a:chExt cx="8816859" cy="4495768"/>
            </a:xfrm>
          </p:grpSpPr>
          <p:pic>
            <p:nvPicPr>
              <p:cNvPr id="39" name="Picture 4 1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  <a:extLst>
                  <a:ext uri="{FF2B5EF4-FFF2-40B4-BE49-F238E27FC236}">
                    <a16:creationId xmlns:a16="http://schemas.microsoft.com/office/drawing/2014/main" id="{290B572C-F7BE-401D-BB72-A60FB6800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2" t="29847" r="63" b="12030"/>
              <a:stretch/>
            </p:blipFill>
            <p:spPr bwMode="auto">
              <a:xfrm>
                <a:off x="1546341" y="1483883"/>
                <a:ext cx="8816859" cy="3890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3139149-A45F-43E8-8E3F-77FF5F30C9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03077" y="5119077"/>
                <a:ext cx="85970" cy="492370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E076C53-ECBD-46E2-BFA6-173187615B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0564" y="5119077"/>
                <a:ext cx="0" cy="50992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2994D3A-58C9-4272-99D9-58D35ADFC6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3078" y="1169721"/>
                <a:ext cx="42984" cy="57988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17DFA3A-44CE-441B-9471-03F53463F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0277" y="1133231"/>
                <a:ext cx="0" cy="61637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6536C81-5D2E-4890-9EE8-D2D59D74AA4B}"/>
                  </a:ext>
                </a:extLst>
              </p:cNvPr>
              <p:cNvSpPr/>
              <p:nvPr/>
            </p:nvSpPr>
            <p:spPr bwMode="auto">
              <a:xfrm rot="21405640">
                <a:off x="6056681" y="2887143"/>
                <a:ext cx="299062" cy="166467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5266046-75E1-45AA-8492-F8ED4AD8AD81}"/>
                  </a:ext>
                </a:extLst>
              </p:cNvPr>
              <p:cNvSpPr/>
              <p:nvPr/>
            </p:nvSpPr>
            <p:spPr bwMode="auto">
              <a:xfrm rot="21405640">
                <a:off x="6630230" y="2972656"/>
                <a:ext cx="408053" cy="39178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E457CC6-EA94-4D41-B370-F2357F3A5BAA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 flipH="1">
                <a:off x="6159179" y="1536321"/>
                <a:ext cx="136390" cy="135215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1E3BFE5-0907-4741-B67E-6168828353C7}"/>
                  </a:ext>
                </a:extLst>
              </p:cNvPr>
              <p:cNvCxnSpPr>
                <a:cxnSpLocks/>
                <a:endCxn id="60" idx="7"/>
              </p:cNvCxnSpPr>
              <p:nvPr/>
            </p:nvCxnSpPr>
            <p:spPr>
              <a:xfrm flipH="1">
                <a:off x="6970467" y="1393664"/>
                <a:ext cx="1931383" cy="1628437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D23776-B0F6-41CB-B75D-492923B2212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037" y="875228"/>
              <a:ext cx="1483810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0CF924-DB04-429B-9D71-6DED9B8A3B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391" y="342565"/>
              <a:ext cx="2196190" cy="10438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C6B410-2489-4F1E-8AAB-EAB05AA2323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9867" y="1026864"/>
              <a:ext cx="2013333" cy="2857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8EC661-C703-4DAD-8CA9-56949928020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516" y="5656609"/>
              <a:ext cx="1998095" cy="22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FC340A7-8E3B-4B47-8FCF-10CAB62FCA8A}"/>
              </a:ext>
            </a:extLst>
          </p:cNvPr>
          <p:cNvGrpSpPr/>
          <p:nvPr/>
        </p:nvGrpSpPr>
        <p:grpSpPr>
          <a:xfrm>
            <a:off x="1705469" y="-715321"/>
            <a:ext cx="8808227" cy="8102284"/>
            <a:chOff x="1705469" y="-715321"/>
            <a:chExt cx="8808227" cy="810228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C40A7F6-EF04-4A6C-B6E5-C8FC85B36B7A}"/>
                </a:ext>
              </a:extLst>
            </p:cNvPr>
            <p:cNvGrpSpPr/>
            <p:nvPr/>
          </p:nvGrpSpPr>
          <p:grpSpPr>
            <a:xfrm>
              <a:off x="1705469" y="-715321"/>
              <a:ext cx="8268204" cy="6201153"/>
              <a:chOff x="1705469" y="319631"/>
              <a:chExt cx="8268204" cy="6201153"/>
            </a:xfrm>
          </p:grpSpPr>
          <p:pic>
            <p:nvPicPr>
              <p:cNvPr id="9" name="Picture 6 1">
                <a:extLst>
                  <a:ext uri="{FF2B5EF4-FFF2-40B4-BE49-F238E27FC236}">
                    <a16:creationId xmlns:a16="http://schemas.microsoft.com/office/drawing/2014/main" id="{AFA4EA22-4866-4166-86DE-0D9D5FF81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>
                <a:off x="1705469" y="319631"/>
                <a:ext cx="8268204" cy="620115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2FABD87-0EE2-4D05-A662-4C445AF1490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9120" y="5923280"/>
                <a:ext cx="1798320" cy="259630"/>
              </a:xfrm>
              <a:prstGeom prst="rect">
                <a:avLst/>
              </a:prstGeom>
            </p:spPr>
          </p:pic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7EF7CD1-92AF-43E8-A925-E771858FBE0A}"/>
                  </a:ext>
                </a:extLst>
              </p:cNvPr>
              <p:cNvSpPr/>
              <p:nvPr/>
            </p:nvSpPr>
            <p:spPr bwMode="auto">
              <a:xfrm rot="3837977">
                <a:off x="965583" y="3524345"/>
                <a:ext cx="4136574" cy="105245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2C3CB8A-B016-4790-B277-C59F6BB2A648}"/>
                  </a:ext>
                </a:extLst>
              </p:cNvPr>
              <p:cNvSpPr/>
              <p:nvPr/>
            </p:nvSpPr>
            <p:spPr bwMode="auto">
              <a:xfrm rot="3124035">
                <a:off x="2235178" y="3314055"/>
                <a:ext cx="4190858" cy="90231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78921E-FE6A-4547-94A0-14F77DFECF7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469" y="5713820"/>
              <a:ext cx="8808227" cy="16731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8B4CBBD-626E-4508-AC89-42C8675AAFA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8818">
              <a:off x="1989924" y="389175"/>
              <a:ext cx="1753896" cy="594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C4CAB5-572C-464D-8CE8-9554082153DC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F99F971-F946-4E3B-9C80-AD8897A8F66F}"/>
                </a:ext>
              </a:extLst>
            </p:cNvPr>
            <p:cNvGrpSpPr/>
            <p:nvPr/>
          </p:nvGrpSpPr>
          <p:grpSpPr>
            <a:xfrm>
              <a:off x="1705469" y="319631"/>
              <a:ext cx="8268204" cy="6201153"/>
              <a:chOff x="1705469" y="319631"/>
              <a:chExt cx="8268204" cy="6201153"/>
            </a:xfrm>
          </p:grpSpPr>
          <p:pic>
            <p:nvPicPr>
              <p:cNvPr id="9" name="Picture 6">
                <a:extLst>
                  <a:ext uri="{FF2B5EF4-FFF2-40B4-BE49-F238E27FC236}">
                    <a16:creationId xmlns:a16="http://schemas.microsoft.com/office/drawing/2014/main" id="{AFA4EA22-4866-4166-86DE-0D9D5FF81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>
                <a:off x="1705469" y="319631"/>
                <a:ext cx="8268204" cy="620115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</p:spPr>
          </p:pic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4354C49-EB57-4EDF-8BC9-867C5B2703E1}"/>
                  </a:ext>
                </a:extLst>
              </p:cNvPr>
              <p:cNvSpPr/>
              <p:nvPr/>
            </p:nvSpPr>
            <p:spPr bwMode="auto">
              <a:xfrm rot="1504706">
                <a:off x="4903575" y="4563675"/>
                <a:ext cx="775600" cy="71299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42AD84D0-990C-4962-9755-5F5845C662B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1755" y="5697146"/>
                <a:ext cx="6387462" cy="658884"/>
              </a:xfrm>
              <a:prstGeom prst="rect">
                <a:avLst/>
              </a:prstGeom>
            </p:spPr>
          </p:pic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BBB77A9-5D22-463C-9D9F-3575CDBBF9D7}"/>
                  </a:ext>
                </a:extLst>
              </p:cNvPr>
              <p:cNvSpPr/>
              <p:nvPr/>
            </p:nvSpPr>
            <p:spPr bwMode="auto">
              <a:xfrm rot="1504706">
                <a:off x="3246586" y="4978318"/>
                <a:ext cx="775600" cy="71299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09244F9-FD92-4336-A44B-10BBC7E113DD}"/>
                  </a:ext>
                </a:extLst>
              </p:cNvPr>
              <p:cNvCxnSpPr>
                <a:cxnSpLocks/>
                <a:endCxn id="39" idx="5"/>
              </p:cNvCxnSpPr>
              <p:nvPr/>
            </p:nvCxnSpPr>
            <p:spPr>
              <a:xfrm flipH="1" flipV="1">
                <a:off x="3775904" y="5679363"/>
                <a:ext cx="144224" cy="32203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F12376E6-A994-42ED-8B18-71C4D002C7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2000" y="5153892"/>
                <a:ext cx="461819" cy="450893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647735E-7F61-4877-8662-741B9BFE82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223" y="2189284"/>
                <a:ext cx="2556217" cy="2646485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4C0E604-045F-498D-AD5C-1CB72EA63E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87441" y="3776546"/>
                <a:ext cx="3500947" cy="1059223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14A7CD9-7E49-4907-9BB4-4CA3468191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41277" y="2057400"/>
                <a:ext cx="3200400" cy="2198077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059D420-A5C0-477B-A472-A2397AD103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31223" y="1777915"/>
                <a:ext cx="3727030" cy="41137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F1AF5CB-8866-4F86-9C1A-E964D48982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9647" y="1903064"/>
                <a:ext cx="3448481" cy="1757466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0233493-BFEF-44F4-9E31-5CF86EF8D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88388" y="2870628"/>
                <a:ext cx="131473" cy="93143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E6528F5-96DD-4F6A-9376-8142FBB3A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253" y="1777915"/>
                <a:ext cx="2461608" cy="1092713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Arrow: Up-Down 1">
                <a:extLst>
                  <a:ext uri="{FF2B5EF4-FFF2-40B4-BE49-F238E27FC236}">
                    <a16:creationId xmlns:a16="http://schemas.microsoft.com/office/drawing/2014/main" id="{5994E8C9-0F36-4F29-95F8-C25F3FF75961}"/>
                  </a:ext>
                </a:extLst>
              </p:cNvPr>
              <p:cNvSpPr/>
              <p:nvPr/>
            </p:nvSpPr>
            <p:spPr bwMode="auto">
              <a:xfrm rot="18904625">
                <a:off x="4492498" y="1537156"/>
                <a:ext cx="747234" cy="3866458"/>
              </a:xfrm>
              <a:prstGeom prst="upDown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2A6E2FC-84AF-43D8-8291-6E24ABFCEC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3768588" y="3046589"/>
                <a:ext cx="1694303" cy="409058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633BA3-FACF-4AD7-8CC6-4F4090DCEA9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8471">
              <a:off x="4939759" y="1131793"/>
              <a:ext cx="2358432" cy="707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AFE14B9-B824-4417-AFC0-54D402E96BA3}"/>
              </a:ext>
            </a:extLst>
          </p:cNvPr>
          <p:cNvGrpSpPr/>
          <p:nvPr/>
        </p:nvGrpSpPr>
        <p:grpSpPr>
          <a:xfrm>
            <a:off x="-2258995" y="-688958"/>
            <a:ext cx="15731133" cy="8032768"/>
            <a:chOff x="-2258995" y="194962"/>
            <a:chExt cx="15731133" cy="80327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E9A631-62D1-421F-83A5-BF005BFCE820}"/>
                </a:ext>
              </a:extLst>
            </p:cNvPr>
            <p:cNvGrpSpPr/>
            <p:nvPr/>
          </p:nvGrpSpPr>
          <p:grpSpPr>
            <a:xfrm>
              <a:off x="-1248406" y="194962"/>
              <a:ext cx="14720544" cy="7461011"/>
              <a:chOff x="-1531870" y="194962"/>
              <a:chExt cx="14720544" cy="7461011"/>
            </a:xfrm>
          </p:grpSpPr>
          <p:sp>
            <p:nvSpPr>
              <p:cNvPr id="207" name="Line 12 1 1 1">
                <a:extLst>
                  <a:ext uri="{FF2B5EF4-FFF2-40B4-BE49-F238E27FC236}">
                    <a16:creationId xmlns:a16="http://schemas.microsoft.com/office/drawing/2014/main" id="{5E928C7F-E620-494A-A284-CAE4B5ED9B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0676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036B784-D6F2-4C3F-9284-75B3AFD13DEB}"/>
                  </a:ext>
                </a:extLst>
              </p:cNvPr>
              <p:cNvSpPr/>
              <p:nvPr/>
            </p:nvSpPr>
            <p:spPr bwMode="auto">
              <a:xfrm flipH="1">
                <a:off x="8218633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1" name="Freeform 6 1 1">
                <a:extLst>
                  <a:ext uri="{FF2B5EF4-FFF2-40B4-BE49-F238E27FC236}">
                    <a16:creationId xmlns:a16="http://schemas.microsoft.com/office/drawing/2014/main" id="{9F24D834-B47B-4493-A6DE-804A6F1E25F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59818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0538F17-3B08-4511-AC39-08A2DE52E449}"/>
                  </a:ext>
                </a:extLst>
              </p:cNvPr>
              <p:cNvSpPr/>
              <p:nvPr/>
            </p:nvSpPr>
            <p:spPr bwMode="auto">
              <a:xfrm>
                <a:off x="7185866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F7FB6E6C-454C-474D-A5A8-617EF760B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202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Arc 213">
                <a:extLst>
                  <a:ext uri="{FF2B5EF4-FFF2-40B4-BE49-F238E27FC236}">
                    <a16:creationId xmlns:a16="http://schemas.microsoft.com/office/drawing/2014/main" id="{C9873637-E5BC-4D54-9830-D0DB477DBD55}"/>
                  </a:ext>
                </a:extLst>
              </p:cNvPr>
              <p:cNvSpPr/>
              <p:nvPr/>
            </p:nvSpPr>
            <p:spPr>
              <a:xfrm>
                <a:off x="1120574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F51B9AA-2BBA-477C-A9F2-C671820EB15C}"/>
                  </a:ext>
                </a:extLst>
              </p:cNvPr>
              <p:cNvCxnSpPr/>
              <p:nvPr/>
            </p:nvCxnSpPr>
            <p:spPr bwMode="auto">
              <a:xfrm flipV="1">
                <a:off x="1123182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A0B1858-7A26-4791-B8A0-35281AF1FE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25335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BA6F2F55-DC1B-48B7-893C-97F3E5C628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218633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AE64858B-4ADE-4998-BF7D-11118112EA95}"/>
                  </a:ext>
                </a:extLst>
              </p:cNvPr>
              <p:cNvSpPr/>
              <p:nvPr/>
            </p:nvSpPr>
            <p:spPr>
              <a:xfrm>
                <a:off x="915743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Arc 171">
                <a:extLst>
                  <a:ext uri="{FF2B5EF4-FFF2-40B4-BE49-F238E27FC236}">
                    <a16:creationId xmlns:a16="http://schemas.microsoft.com/office/drawing/2014/main" id="{AA864F13-27DC-46D6-8EC4-8C238A64E24C}"/>
                  </a:ext>
                </a:extLst>
              </p:cNvPr>
              <p:cNvSpPr/>
              <p:nvPr/>
            </p:nvSpPr>
            <p:spPr>
              <a:xfrm flipV="1">
                <a:off x="1016260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Arc 173">
                <a:extLst>
                  <a:ext uri="{FF2B5EF4-FFF2-40B4-BE49-F238E27FC236}">
                    <a16:creationId xmlns:a16="http://schemas.microsoft.com/office/drawing/2014/main" id="{78FB176C-2969-4573-B3BE-23420772A46F}"/>
                  </a:ext>
                </a:extLst>
              </p:cNvPr>
              <p:cNvSpPr/>
              <p:nvPr/>
            </p:nvSpPr>
            <p:spPr>
              <a:xfrm flipV="1">
                <a:off x="7886954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67AE5048-5690-40CE-8FDF-6124D9D3A00E}"/>
                  </a:ext>
                </a:extLst>
              </p:cNvPr>
              <p:cNvSpPr/>
              <p:nvPr/>
            </p:nvSpPr>
            <p:spPr>
              <a:xfrm rot="10800000">
                <a:off x="8567970" y="3332294"/>
                <a:ext cx="1196852" cy="1190588"/>
              </a:xfrm>
              <a:prstGeom prst="arc">
                <a:avLst>
                  <a:gd name="adj1" fmla="val 16200000"/>
                  <a:gd name="adj2" fmla="val 5614631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>
                <a:extLst>
                  <a:ext uri="{FF2B5EF4-FFF2-40B4-BE49-F238E27FC236}">
                    <a16:creationId xmlns:a16="http://schemas.microsoft.com/office/drawing/2014/main" id="{1EF53FCB-F147-4EAA-95D4-C862F4D4DF98}"/>
                  </a:ext>
                </a:extLst>
              </p:cNvPr>
              <p:cNvSpPr/>
              <p:nvPr/>
            </p:nvSpPr>
            <p:spPr>
              <a:xfrm rot="10800000">
                <a:off x="9582945" y="3332294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6EF7997B-5EF2-4162-9F53-2E0612856F86}"/>
                  </a:ext>
                </a:extLst>
              </p:cNvPr>
              <p:cNvSpPr/>
              <p:nvPr/>
            </p:nvSpPr>
            <p:spPr>
              <a:xfrm rot="10800000">
                <a:off x="10617608" y="3333750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8577947-5A64-4C18-8BB1-54E3484E8ADD}"/>
                  </a:ext>
                </a:extLst>
              </p:cNvPr>
              <p:cNvCxnSpPr/>
              <p:nvPr/>
            </p:nvCxnSpPr>
            <p:spPr bwMode="auto">
              <a:xfrm flipV="1">
                <a:off x="919166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4FC0FBA9-0B86-4601-8312-C2A83DBBECFA}"/>
                  </a:ext>
                </a:extLst>
              </p:cNvPr>
              <p:cNvCxnSpPr/>
              <p:nvPr/>
            </p:nvCxnSpPr>
            <p:spPr bwMode="auto">
              <a:xfrm flipH="1" flipV="1">
                <a:off x="1018393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87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-10525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864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-1138024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3187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4E5B1C46-0A66-49EE-A8F1-CECE8FF85ECE}"/>
                  </a:ext>
                </a:extLst>
              </p:cNvPr>
              <p:cNvSpPr/>
              <p:nvPr/>
            </p:nvSpPr>
            <p:spPr>
              <a:xfrm>
                <a:off x="288185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290793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7054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-10525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F5AB2BC-1D83-4AFF-9DAD-7B578A2E7AE4}"/>
                  </a:ext>
                </a:extLst>
              </p:cNvPr>
              <p:cNvSpPr/>
              <p:nvPr/>
            </p:nvSpPr>
            <p:spPr>
              <a:xfrm>
                <a:off x="83354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183871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-436936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86777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/>
              <p:nvPr/>
            </p:nvCxnSpPr>
            <p:spPr bwMode="auto">
              <a:xfrm flipH="1" flipV="1">
                <a:off x="186004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FFE17E8-9AE8-4F4B-AF3E-6E88475FBB07}"/>
                  </a:ext>
                </a:extLst>
              </p:cNvPr>
              <p:cNvCxnSpPr/>
              <p:nvPr/>
            </p:nvCxnSpPr>
            <p:spPr>
              <a:xfrm>
                <a:off x="3170936" y="1352011"/>
                <a:ext cx="0" cy="549675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8DACF8A-D749-4A50-8BCB-F758983B6F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3762" y="2483107"/>
                <a:ext cx="1589778" cy="38422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7F6A7C0-2E44-4005-AAE8-8F2527DCF9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9292" y="2114960"/>
                <a:ext cx="1659382" cy="941061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A0BC6D3-F7B1-4E26-8637-F78185DC7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7093" y="1359468"/>
                <a:ext cx="0" cy="260072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A4801A6-6FA5-4D20-80B2-DB20080921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1019" y="4522882"/>
                <a:ext cx="362833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7930FA1-9143-4D62-8A2F-AE654B931979}"/>
                  </a:ext>
                </a:extLst>
              </p:cNvPr>
              <p:cNvGrpSpPr/>
              <p:nvPr/>
            </p:nvGrpSpPr>
            <p:grpSpPr>
              <a:xfrm>
                <a:off x="6955642" y="32327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4" name="Arc 3">
                  <a:extLst>
                    <a:ext uri="{FF2B5EF4-FFF2-40B4-BE49-F238E27FC236}">
                      <a16:creationId xmlns:a16="http://schemas.microsoft.com/office/drawing/2014/main" id="{AFFE9C49-56AD-4BC8-8A89-8116C164FE0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c 54">
                  <a:extLst>
                    <a:ext uri="{FF2B5EF4-FFF2-40B4-BE49-F238E27FC236}">
                      <a16:creationId xmlns:a16="http://schemas.microsoft.com/office/drawing/2014/main" id="{A246B968-3EC1-4CC8-B542-3F0B1302FAC1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7256261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067B376-4C8F-4C10-BC5B-DE425FD6AEC9}"/>
                  </a:ext>
                </a:extLst>
              </p:cNvPr>
              <p:cNvGrpSpPr/>
              <p:nvPr/>
            </p:nvGrpSpPr>
            <p:grpSpPr>
              <a:xfrm>
                <a:off x="9001494" y="32789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22823E0F-A4A5-4FAF-BEFE-6F8BF449821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3D0AB0DC-C219-4F40-B6D4-2AE9301635CE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847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A46A78A-A2A2-4B63-BD04-B6AD43E5082F}"/>
                  </a:ext>
                </a:extLst>
              </p:cNvPr>
              <p:cNvGrpSpPr/>
              <p:nvPr/>
            </p:nvGrpSpPr>
            <p:grpSpPr>
              <a:xfrm flipV="1">
                <a:off x="7999421" y="3230277"/>
                <a:ext cx="2673468" cy="4425696"/>
                <a:chOff x="6955642" y="332506"/>
                <a:chExt cx="2673468" cy="4429527"/>
              </a:xfrm>
            </p:grpSpPr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2BDC9600-5B16-4396-A0A9-1F6C433DD29E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878D5546-48B9-4C0A-9ED7-F0833CB1EE5D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633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89C91CD-BB66-40FD-A206-CB9AA180C86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58995" y="1340600"/>
              <a:ext cx="1350235" cy="6800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D062D8-CC9A-4996-A1E2-2CBB3500C34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5880" y="421176"/>
              <a:ext cx="1774032" cy="2306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2ED637-CF9B-4562-9C28-4C98BD8726B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379" y="321695"/>
              <a:ext cx="2193886" cy="6820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6AFB161-7C81-4020-954F-993B031B5FF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50" y="7147536"/>
              <a:ext cx="11278901" cy="108019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A181035-060B-4D3B-921D-1D524D51DCC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756" y="4408501"/>
              <a:ext cx="1338409" cy="238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7158AB-1705-4927-BC04-40EBF378212E}"/>
              </a:ext>
            </a:extLst>
          </p:cNvPr>
          <p:cNvGrpSpPr/>
          <p:nvPr/>
        </p:nvGrpSpPr>
        <p:grpSpPr>
          <a:xfrm>
            <a:off x="2209904" y="194961"/>
            <a:ext cx="8441405" cy="6668440"/>
            <a:chOff x="2209904" y="194961"/>
            <a:chExt cx="8441405" cy="66684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44FA6B-B6F3-4577-9AB7-D4B56683E9D4}"/>
                </a:ext>
              </a:extLst>
            </p:cNvPr>
            <p:cNvGrpSpPr/>
            <p:nvPr/>
          </p:nvGrpSpPr>
          <p:grpSpPr>
            <a:xfrm>
              <a:off x="3282954" y="194961"/>
              <a:ext cx="7368355" cy="6668440"/>
              <a:chOff x="1274" y="194961"/>
              <a:chExt cx="7368355" cy="6668440"/>
            </a:xfrm>
          </p:grpSpPr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6023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142788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69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395120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4441078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62604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42788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3371859" y="1743838"/>
                <a:ext cx="783956" cy="903745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1096208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2400917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393192" y="2245681"/>
                <a:ext cx="0" cy="461772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BC907B9-818C-4544-96C4-220E7CD312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078" y="5882529"/>
                <a:ext cx="0" cy="93737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EBCBA6D-9736-4125-8227-C1671B31A9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9000" y="4792208"/>
                <a:ext cx="990806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077A2D1-3DA1-429D-86A6-A45CD2D78D0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549" y="4432719"/>
                <a:ext cx="195144" cy="23653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BFA3C97-8946-4572-A46B-FAF75F0523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2863" y="6034307"/>
                <a:ext cx="2816766" cy="624855"/>
              </a:xfrm>
              <a:prstGeom prst="rect">
                <a:avLst/>
              </a:prstGeom>
            </p:spPr>
          </p:pic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B2E7F97B-233F-4025-AC6C-1A0D97D3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3192" y="1330292"/>
                <a:ext cx="0" cy="931706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6F35B66-70A2-4819-9C21-0C290D86E5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2597" y="1868692"/>
                <a:ext cx="195144" cy="236538"/>
              </a:xfrm>
              <a:prstGeom prst="rect">
                <a:avLst/>
              </a:prstGeom>
            </p:spPr>
          </p:pic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41294956-2E7E-4701-BBD6-A2EAA29227CC}"/>
                  </a:ext>
                </a:extLst>
              </p:cNvPr>
              <p:cNvSpPr/>
              <p:nvPr/>
            </p:nvSpPr>
            <p:spPr>
              <a:xfrm>
                <a:off x="2384442" y="5395841"/>
                <a:ext cx="783956" cy="9052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2A6186-473A-4240-A60F-CCD0ACEEAB2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904" y="134193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64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B87539A-43D2-42C8-AF2D-F1F85888A458}"/>
              </a:ext>
            </a:extLst>
          </p:cNvPr>
          <p:cNvGrpSpPr/>
          <p:nvPr/>
        </p:nvGrpSpPr>
        <p:grpSpPr>
          <a:xfrm>
            <a:off x="-1925559" y="834655"/>
            <a:ext cx="17795993" cy="5285885"/>
            <a:chOff x="-1925559" y="834655"/>
            <a:chExt cx="17795993" cy="528588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94A7ED-6701-489E-B415-B2023B452662}"/>
                </a:ext>
              </a:extLst>
            </p:cNvPr>
            <p:cNvGrpSpPr/>
            <p:nvPr/>
          </p:nvGrpSpPr>
          <p:grpSpPr>
            <a:xfrm>
              <a:off x="-1925559" y="834655"/>
              <a:ext cx="17795993" cy="5285885"/>
              <a:chOff x="-1925559" y="834655"/>
              <a:chExt cx="17795993" cy="528588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6D5A46A-8B4D-410B-B31C-7661C985EA0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359" y="5820925"/>
                <a:ext cx="9323521" cy="299615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508110-3215-4114-AACB-83961F975797}"/>
                  </a:ext>
                </a:extLst>
              </p:cNvPr>
              <p:cNvSpPr/>
              <p:nvPr/>
            </p:nvSpPr>
            <p:spPr bwMode="auto">
              <a:xfrm flipH="1">
                <a:off x="659969" y="2148306"/>
                <a:ext cx="4553712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Freeform 6 1 2 2 1">
                <a:extLst>
                  <a:ext uri="{FF2B5EF4-FFF2-40B4-BE49-F238E27FC236}">
                    <a16:creationId xmlns:a16="http://schemas.microsoft.com/office/drawing/2014/main" id="{A69FCDEF-1D6F-4656-8F23-6B3827D0154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98846" y="197384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A1B8AB-F628-4CCD-AFE2-583C43A20F94}"/>
                  </a:ext>
                </a:extLst>
              </p:cNvPr>
              <p:cNvSpPr/>
              <p:nvPr/>
            </p:nvSpPr>
            <p:spPr bwMode="auto">
              <a:xfrm>
                <a:off x="-372798" y="215838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A02277A-1117-4C6D-9874-878F1EC07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6644" y="250055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0B20F2D-FB74-419F-9C6E-6CB58A706B4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56818" y="2818360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0192492-117F-4FCE-838D-CA04F814A05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59970" y="5207499"/>
                <a:ext cx="4544567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6065EC-B80F-42F9-B35B-CB8E036D4C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11552" y="1543651"/>
                <a:ext cx="0" cy="211734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A73B7A1-3344-409D-AB36-0416467B68B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731742" y="3707400"/>
                <a:ext cx="0" cy="151790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35C7056-F4B0-4CEF-B3CC-264FE95866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1398" y="834655"/>
                <a:ext cx="1224111" cy="797421"/>
              </a:xfrm>
              <a:prstGeom prst="rect">
                <a:avLst/>
              </a:prstGeom>
            </p:spPr>
          </p:pic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C135AF0-B72E-4F35-9912-65946369B8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203521" y="1543651"/>
                <a:ext cx="0" cy="211734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8DFA088-1FBB-4F5F-BD04-A328D88FFF15}"/>
                  </a:ext>
                </a:extLst>
              </p:cNvPr>
              <p:cNvSpPr/>
              <p:nvPr/>
            </p:nvSpPr>
            <p:spPr bwMode="auto">
              <a:xfrm flipH="1">
                <a:off x="7089333" y="2159999"/>
                <a:ext cx="5843016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7" name="Freeform 6 1 2 2 2">
                <a:extLst>
                  <a:ext uri="{FF2B5EF4-FFF2-40B4-BE49-F238E27FC236}">
                    <a16:creationId xmlns:a16="http://schemas.microsoft.com/office/drawing/2014/main" id="{2B10C6AD-9B74-4F3C-8D82-01B5598505C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330520" y="1985540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EC7F0C3-5233-4471-9779-64C97DBB4D78}"/>
                  </a:ext>
                </a:extLst>
              </p:cNvPr>
              <p:cNvSpPr/>
              <p:nvPr/>
            </p:nvSpPr>
            <p:spPr bwMode="auto">
              <a:xfrm>
                <a:off x="6056568" y="2170074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2E5A449-4890-45D3-BCDC-55F465EE8E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2722" y="2512251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2C0C029-FAF8-4FC3-8E4E-7907C554F6A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086184" y="2830053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612114B-E2AD-4E5A-B60D-2152D5DB7EA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089337" y="5219192"/>
                <a:ext cx="5843012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4AEB9FB-0E5E-437E-A1F4-2477B764A68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9042924" y="1555345"/>
                <a:ext cx="0" cy="173398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35366EB-5BF6-4E69-85CA-62C1C1D3FD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996768" y="4101808"/>
                <a:ext cx="0" cy="113519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3B4ADB2-43DC-4215-8D44-D26E57DE02CF}"/>
                  </a:ext>
                </a:extLst>
              </p:cNvPr>
              <p:cNvSpPr/>
              <p:nvPr/>
            </p:nvSpPr>
            <p:spPr bwMode="auto">
              <a:xfrm>
                <a:off x="9162594" y="2272383"/>
                <a:ext cx="3676582" cy="1077669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47D033D4-2B01-4E69-9E00-3D8E68EFD3FD}"/>
                  </a:ext>
                </a:extLst>
              </p:cNvPr>
              <p:cNvSpPr/>
              <p:nvPr/>
            </p:nvSpPr>
            <p:spPr>
              <a:xfrm>
                <a:off x="2188319" y="3131703"/>
                <a:ext cx="1154305" cy="1060827"/>
              </a:xfrm>
              <a:prstGeom prst="arc">
                <a:avLst>
                  <a:gd name="adj1" fmla="val 1820348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0A215C3D-3636-43B6-B8FE-7D7DF31A07E1}"/>
                  </a:ext>
                </a:extLst>
              </p:cNvPr>
              <p:cNvSpPr/>
              <p:nvPr/>
            </p:nvSpPr>
            <p:spPr>
              <a:xfrm flipV="1">
                <a:off x="3711423" y="3182975"/>
                <a:ext cx="1154305" cy="1060704"/>
              </a:xfrm>
              <a:prstGeom prst="arc">
                <a:avLst>
                  <a:gd name="adj1" fmla="val 1820348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937F642-A0C7-4C41-B16A-CF68AA4ABB7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36738" y="1555345"/>
                <a:ext cx="0" cy="173398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20E5FAF4-120C-4D27-8255-2BAD5A739446}"/>
                  </a:ext>
                </a:extLst>
              </p:cNvPr>
              <p:cNvSpPr/>
              <p:nvPr/>
            </p:nvSpPr>
            <p:spPr bwMode="auto">
              <a:xfrm>
                <a:off x="7204633" y="4029240"/>
                <a:ext cx="3676582" cy="1077669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0AC44D4A-7F4F-4657-9951-BE7AE4AED6B8}"/>
                  </a:ext>
                </a:extLst>
              </p:cNvPr>
              <p:cNvSpPr/>
              <p:nvPr/>
            </p:nvSpPr>
            <p:spPr>
              <a:xfrm flipV="1">
                <a:off x="5901516" y="2790583"/>
                <a:ext cx="2444079" cy="1590910"/>
              </a:xfrm>
              <a:prstGeom prst="arc">
                <a:avLst>
                  <a:gd name="adj1" fmla="val 1820348"/>
                  <a:gd name="adj2" fmla="val 5452468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EE237645-651A-40C9-9583-29665D496C23}"/>
                  </a:ext>
                </a:extLst>
              </p:cNvPr>
              <p:cNvSpPr/>
              <p:nvPr/>
            </p:nvSpPr>
            <p:spPr>
              <a:xfrm rot="10800000" flipV="1">
                <a:off x="8130976" y="2023023"/>
                <a:ext cx="2444079" cy="1590910"/>
              </a:xfrm>
              <a:prstGeom prst="arc">
                <a:avLst>
                  <a:gd name="adj1" fmla="val 1820348"/>
                  <a:gd name="adj2" fmla="val 5452468"/>
                </a:avLst>
              </a:prstGeom>
              <a:ln w="1905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7BE34376-D181-4542-87A4-BAD512CFF2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23441" y="3628851"/>
                <a:ext cx="251336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714C511-7BE8-44B6-BE00-DED0CD4C560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53667" y="4043044"/>
                <a:ext cx="2816767" cy="624855"/>
              </a:xfrm>
              <a:prstGeom prst="rect">
                <a:avLst/>
              </a:prstGeom>
            </p:spPr>
          </p:pic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342171BA-1E36-4F1B-A759-5C978C16E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24562" y="3289325"/>
                <a:ext cx="0" cy="188942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49C2D63-BA7B-45CD-A9F5-4DB1A35319F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2875" y="836036"/>
                <a:ext cx="1224111" cy="797421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6CA1B8E-05CD-4FBD-914A-A48E6235AEC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25559" y="2178786"/>
                <a:ext cx="1350235" cy="680047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531CB9-4A58-446A-9FF7-85FF75E56F4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859" y="4424612"/>
              <a:ext cx="1594657" cy="289759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C20B011-F658-48C9-84E3-F0940C2D574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9439" y="2685173"/>
              <a:ext cx="1594657" cy="289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215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B1D59C0-5A73-4AFF-AAC0-A3DB3360C955}"/>
              </a:ext>
            </a:extLst>
          </p:cNvPr>
          <p:cNvGrpSpPr/>
          <p:nvPr/>
        </p:nvGrpSpPr>
        <p:grpSpPr>
          <a:xfrm>
            <a:off x="-670350" y="327181"/>
            <a:ext cx="12446175" cy="5485751"/>
            <a:chOff x="-670350" y="327181"/>
            <a:chExt cx="12446175" cy="548575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25C7CD-0919-4ABC-9031-80EACD3F9278}"/>
                </a:ext>
              </a:extLst>
            </p:cNvPr>
            <p:cNvGrpSpPr/>
            <p:nvPr/>
          </p:nvGrpSpPr>
          <p:grpSpPr>
            <a:xfrm>
              <a:off x="-670350" y="1327638"/>
              <a:ext cx="12446175" cy="3596052"/>
              <a:chOff x="-670350" y="1327638"/>
              <a:chExt cx="12446175" cy="3596052"/>
            </a:xfrm>
          </p:grpSpPr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56B2B21-B3C4-4784-A54F-BA9869590F46}"/>
                  </a:ext>
                </a:extLst>
              </p:cNvPr>
              <p:cNvSpPr/>
              <p:nvPr/>
            </p:nvSpPr>
            <p:spPr bwMode="auto">
              <a:xfrm flipH="1">
                <a:off x="1239671" y="1767253"/>
                <a:ext cx="9627622" cy="3138854"/>
              </a:xfrm>
              <a:prstGeom prst="flowChartManualInput">
                <a:avLst/>
              </a:prstGeom>
              <a:solidFill>
                <a:srgbClr val="0563C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BA485C9-889D-4013-8097-8826F988A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8505" y="1327638"/>
                <a:ext cx="0" cy="359605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5BC47A0-685A-4A89-A065-F05831A8E5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7293" y="1327638"/>
                <a:ext cx="0" cy="359605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BE0FB3D-834C-4A98-BC34-9025E380C7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1" y="4906727"/>
                <a:ext cx="9627622" cy="1696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00F5BE4-7594-4388-A7BF-EB34364D3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0799" y="1696915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76636A7-C0CF-48C1-A1A4-899B46D914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1022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92E57D7-6CF9-4F0C-A45C-C84ECA8240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3480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F9B99E1-3B9B-4F72-80DA-6443E00261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0080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1E4D771-D5D8-42C2-A862-8378E425FE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4270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5DB611-9975-4044-8996-97AD4900C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6731" y="2708029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640EE4C-51B1-4320-9794-19B66996A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5054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B7BA08F-A7B7-4F6A-84D3-F203E083E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6325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D5B2AF5-09B5-4876-AFC4-BAA901874E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8783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274CC3A-8A07-4572-9204-F7080EE63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5383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59C0FD-ACD6-4CB3-8A1B-374F355B9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9573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BE6DA2A-03D5-4D44-9B34-49C608D6A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2034" y="2708029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D0CF309-4ACD-4A0E-A715-98BD624A3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0357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449320A-4D8F-41EB-AFBC-A5767DE1E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6937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174DA91-E35D-4B8B-98F0-0212EE8A9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9395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37C3392-3259-417A-AD6F-B2F3B9F7D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5995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2514547-D0C9-4AAD-85E9-C22AFC5F7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0185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F788976D-EF72-462B-B6F8-A4D24B0D1B0B}"/>
                  </a:ext>
                </a:extLst>
              </p:cNvPr>
              <p:cNvSpPr/>
              <p:nvPr/>
            </p:nvSpPr>
            <p:spPr>
              <a:xfrm>
                <a:off x="720803" y="1779701"/>
                <a:ext cx="460978" cy="3138854"/>
              </a:xfrm>
              <a:prstGeom prst="leftBrace">
                <a:avLst>
                  <a:gd name="adj1" fmla="val 19646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Left Brace 39">
                <a:extLst>
                  <a:ext uri="{FF2B5EF4-FFF2-40B4-BE49-F238E27FC236}">
                    <a16:creationId xmlns:a16="http://schemas.microsoft.com/office/drawing/2014/main" id="{7B49F323-9A67-4BEB-B87F-157E901B0095}"/>
                  </a:ext>
                </a:extLst>
              </p:cNvPr>
              <p:cNvSpPr/>
              <p:nvPr/>
            </p:nvSpPr>
            <p:spPr>
              <a:xfrm rot="10800000">
                <a:off x="10928838" y="2422281"/>
                <a:ext cx="460978" cy="2501409"/>
              </a:xfrm>
              <a:prstGeom prst="leftBrace">
                <a:avLst>
                  <a:gd name="adj1" fmla="val 19646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566A9C06-5A36-490D-9F7A-6D503A89C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70350" y="3292716"/>
                <a:ext cx="1142857" cy="26514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2AB4ADC-FA48-44A9-BD50-66E0C6E39C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60968" y="3557859"/>
                <a:ext cx="214857" cy="170667"/>
              </a:xfrm>
              <a:prstGeom prst="rect">
                <a:avLst/>
              </a:prstGeom>
            </p:spPr>
          </p:pic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61F556B4-912F-436E-AA32-48613041BD3F}"/>
                  </a:ext>
                </a:extLst>
              </p:cNvPr>
              <p:cNvSpPr/>
              <p:nvPr/>
            </p:nvSpPr>
            <p:spPr>
              <a:xfrm>
                <a:off x="1740809" y="3337361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701F2830-1442-431C-A994-24CF07EFAF5D}"/>
                  </a:ext>
                </a:extLst>
              </p:cNvPr>
              <p:cNvSpPr/>
              <p:nvPr/>
            </p:nvSpPr>
            <p:spPr>
              <a:xfrm>
                <a:off x="4893136" y="3349128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DD92066A-BE88-4285-98A0-D00572D511AC}"/>
                  </a:ext>
                </a:extLst>
              </p:cNvPr>
              <p:cNvSpPr/>
              <p:nvPr/>
            </p:nvSpPr>
            <p:spPr>
              <a:xfrm>
                <a:off x="8042993" y="3310725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CB53A1A3-BA13-47ED-9BA7-A7ECC657AD12}"/>
                  </a:ext>
                </a:extLst>
              </p:cNvPr>
              <p:cNvSpPr/>
              <p:nvPr/>
            </p:nvSpPr>
            <p:spPr>
              <a:xfrm flipV="1">
                <a:off x="3315589" y="2160408"/>
                <a:ext cx="384008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1CD60598-A1F8-49AF-9775-8C62E02CB90A}"/>
                  </a:ext>
                </a:extLst>
              </p:cNvPr>
              <p:cNvSpPr/>
              <p:nvPr/>
            </p:nvSpPr>
            <p:spPr>
              <a:xfrm flipV="1">
                <a:off x="6478411" y="2364517"/>
                <a:ext cx="384008" cy="76294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90FE081C-7A49-4F0A-8500-E4E605084ED4}"/>
                  </a:ext>
                </a:extLst>
              </p:cNvPr>
              <p:cNvSpPr/>
              <p:nvPr/>
            </p:nvSpPr>
            <p:spPr>
              <a:xfrm flipV="1">
                <a:off x="9630111" y="2447641"/>
                <a:ext cx="384008" cy="577768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7771221-0B5A-48E1-90CD-81D96B79E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0" y="2425631"/>
                <a:ext cx="9627622" cy="16963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7C53442-AFFD-4490-A257-03B4F3460F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0" y="1756248"/>
                <a:ext cx="9627622" cy="66089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4E1A87C-959F-4A1C-A162-5CB04B103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69" y="1735437"/>
                <a:ext cx="0" cy="70715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D4A185C-407D-409F-8847-C31E507610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5729" y="1523696"/>
                <a:ext cx="328638" cy="46040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C34A409-BA82-42F6-8CE5-EF7DDA61F6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07" y="327181"/>
              <a:ext cx="8716192" cy="113828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D37CA6-7FEE-4C33-8573-FDCE7F2A998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07" y="5334304"/>
              <a:ext cx="7829485" cy="478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F0F9A1-26FA-4647-9049-6ED1DC56E2C3}"/>
              </a:ext>
            </a:extLst>
          </p:cNvPr>
          <p:cNvGrpSpPr/>
          <p:nvPr/>
        </p:nvGrpSpPr>
        <p:grpSpPr>
          <a:xfrm>
            <a:off x="90072" y="-214884"/>
            <a:ext cx="12392025" cy="7458075"/>
            <a:chOff x="3363624" y="114300"/>
            <a:chExt cx="12392025" cy="7458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D9FB2B-88CA-4F8C-969E-1094A91F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3624" y="114300"/>
              <a:ext cx="5686425" cy="4695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31189-2F49-40EC-82F0-F846C3C75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6173" y="4810125"/>
              <a:ext cx="5724525" cy="27622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AE2BA9-A3D7-4122-ACEC-B7403846D2C3}"/>
                </a:ext>
              </a:extLst>
            </p:cNvPr>
            <p:cNvSpPr/>
            <p:nvPr/>
          </p:nvSpPr>
          <p:spPr bwMode="auto">
            <a:xfrm>
              <a:off x="3363624" y="5865091"/>
              <a:ext cx="5466340" cy="45258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30989C-34D4-499F-AA2C-AA6B7FFF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0049" y="216766"/>
              <a:ext cx="6705600" cy="5648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47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5248D95-A9DC-4E16-BDE0-4F3775DBAB2C}"/>
              </a:ext>
            </a:extLst>
          </p:cNvPr>
          <p:cNvGrpSpPr/>
          <p:nvPr/>
        </p:nvGrpSpPr>
        <p:grpSpPr>
          <a:xfrm>
            <a:off x="1136709" y="715789"/>
            <a:ext cx="11055291" cy="3607694"/>
            <a:chOff x="1136709" y="715789"/>
            <a:chExt cx="11055291" cy="3607694"/>
          </a:xfrm>
        </p:grpSpPr>
        <p:sp>
          <p:nvSpPr>
            <p:cNvPr id="38" name="Freeform 6 2 1">
              <a:extLst>
                <a:ext uri="{FF2B5EF4-FFF2-40B4-BE49-F238E27FC236}">
                  <a16:creationId xmlns:a16="http://schemas.microsoft.com/office/drawing/2014/main" id="{D25C72F8-3A72-4C1C-9BF5-36B2B8330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8429" y="936869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 17 1">
              <a:extLst>
                <a:ext uri="{FF2B5EF4-FFF2-40B4-BE49-F238E27FC236}">
                  <a16:creationId xmlns:a16="http://schemas.microsoft.com/office/drawing/2014/main" id="{7C29F99E-9FC8-4DFF-8DC7-81D21A182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0621" y="3149548"/>
              <a:ext cx="1991047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2967091-8649-4EDE-895E-E50194C79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557" y="933428"/>
              <a:ext cx="3483710" cy="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47C0F22B-F4E9-4489-A9C7-874E3F9DB422}"/>
                </a:ext>
              </a:extLst>
            </p:cNvPr>
            <p:cNvSpPr/>
            <p:nvPr/>
          </p:nvSpPr>
          <p:spPr bwMode="auto">
            <a:xfrm>
              <a:off x="6282441" y="3904512"/>
              <a:ext cx="334177" cy="133203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846571-237F-433C-AE5B-CFF9082B6A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78591" y="3587261"/>
              <a:ext cx="1" cy="71490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E7FE3770-B327-4CFC-9169-71CC73FE01FF}"/>
                </a:ext>
              </a:extLst>
            </p:cNvPr>
            <p:cNvSpPr/>
            <p:nvPr/>
          </p:nvSpPr>
          <p:spPr>
            <a:xfrm>
              <a:off x="5834974" y="3972604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utoShape 174 1">
              <a:extLst>
                <a:ext uri="{FF2B5EF4-FFF2-40B4-BE49-F238E27FC236}">
                  <a16:creationId xmlns:a16="http://schemas.microsoft.com/office/drawing/2014/main" id="{0CDCB7CC-54DE-4C74-BF25-5E4CEFEC5A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992475" y="715789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5 1">
              <a:extLst>
                <a:ext uri="{FF2B5EF4-FFF2-40B4-BE49-F238E27FC236}">
                  <a16:creationId xmlns:a16="http://schemas.microsoft.com/office/drawing/2014/main" id="{5C35A348-6458-42E6-8228-D4C4656D5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2192" y="1007968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 1">
              <a:extLst>
                <a:ext uri="{FF2B5EF4-FFF2-40B4-BE49-F238E27FC236}">
                  <a16:creationId xmlns:a16="http://schemas.microsoft.com/office/drawing/2014/main" id="{975D5B11-87D8-4A97-886D-447836AB9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2475" y="1072107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 1">
              <a:extLst>
                <a:ext uri="{FF2B5EF4-FFF2-40B4-BE49-F238E27FC236}">
                  <a16:creationId xmlns:a16="http://schemas.microsoft.com/office/drawing/2014/main" id="{2FF0B279-0D99-4845-A808-740F24FAE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2806" y="1136244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3814CD-3A79-45EC-AEC3-77406474D7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557" y="4302161"/>
              <a:ext cx="5151120" cy="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F37A844-8C6A-4020-9F1F-197DEF43B3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6709" y="929988"/>
              <a:ext cx="1" cy="3393495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A77A2DB-E23E-4BCC-93ED-69554D6054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4267" y="921048"/>
              <a:ext cx="1641239" cy="266621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reeform 6 2 2">
              <a:extLst>
                <a:ext uri="{FF2B5EF4-FFF2-40B4-BE49-F238E27FC236}">
                  <a16:creationId xmlns:a16="http://schemas.microsoft.com/office/drawing/2014/main" id="{73B423BF-34E5-43B7-ADF6-59B37DA27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3273" y="943832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47" name="Freeform 17 2">
              <a:extLst>
                <a:ext uri="{FF2B5EF4-FFF2-40B4-BE49-F238E27FC236}">
                  <a16:creationId xmlns:a16="http://schemas.microsoft.com/office/drawing/2014/main" id="{C05C5C0C-3AEF-477D-BC38-565B127C6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5465" y="3156511"/>
              <a:ext cx="1991047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957E463-6197-414F-8DF3-B62F669CF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5401" y="940391"/>
              <a:ext cx="3483710" cy="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04CE7DCB-A0E9-4844-A140-90F1FA2BDDC9}"/>
                </a:ext>
              </a:extLst>
            </p:cNvPr>
            <p:cNvSpPr/>
            <p:nvPr/>
          </p:nvSpPr>
          <p:spPr bwMode="auto">
            <a:xfrm>
              <a:off x="11797285" y="3906395"/>
              <a:ext cx="334177" cy="133203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4C98A80-B149-459D-97A6-1011C89B3F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3435" y="3594224"/>
              <a:ext cx="1" cy="71490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59448AA3-8E9C-4204-BA3D-0CF6FA6154FA}"/>
                </a:ext>
              </a:extLst>
            </p:cNvPr>
            <p:cNvSpPr/>
            <p:nvPr/>
          </p:nvSpPr>
          <p:spPr>
            <a:xfrm>
              <a:off x="11349818" y="3974487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utoShape 174 2">
              <a:extLst>
                <a:ext uri="{FF2B5EF4-FFF2-40B4-BE49-F238E27FC236}">
                  <a16:creationId xmlns:a16="http://schemas.microsoft.com/office/drawing/2014/main" id="{0F76FCCB-ACE5-498E-BF8F-48D50ABF93F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319" y="722752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9" name="Line 175 2">
              <a:extLst>
                <a:ext uri="{FF2B5EF4-FFF2-40B4-BE49-F238E27FC236}">
                  <a16:creationId xmlns:a16="http://schemas.microsoft.com/office/drawing/2014/main" id="{2AD9FD65-ED63-4A1A-807A-EFDD4FA824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47036" y="1014931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Line 176 2">
              <a:extLst>
                <a:ext uri="{FF2B5EF4-FFF2-40B4-BE49-F238E27FC236}">
                  <a16:creationId xmlns:a16="http://schemas.microsoft.com/office/drawing/2014/main" id="{D50267A9-B022-40C5-92D8-EDAD579D2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7319" y="1079070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1" name="Line 177 2">
              <a:extLst>
                <a:ext uri="{FF2B5EF4-FFF2-40B4-BE49-F238E27FC236}">
                  <a16:creationId xmlns:a16="http://schemas.microsoft.com/office/drawing/2014/main" id="{FB72D92C-8AE5-45DF-82CB-CC9B43F3E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77650" y="1143207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024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44F0C3-B6BA-41B2-B191-BC54C953F07D}"/>
              </a:ext>
            </a:extLst>
          </p:cNvPr>
          <p:cNvGrpSpPr/>
          <p:nvPr/>
        </p:nvGrpSpPr>
        <p:grpSpPr>
          <a:xfrm>
            <a:off x="540434" y="1477037"/>
            <a:ext cx="11415216" cy="4829771"/>
            <a:chOff x="540434" y="1477037"/>
            <a:chExt cx="11415216" cy="4829771"/>
          </a:xfrm>
        </p:grpSpPr>
        <p:sp>
          <p:nvSpPr>
            <p:cNvPr id="38" name="Freeform 6 2">
              <a:extLst>
                <a:ext uri="{FF2B5EF4-FFF2-40B4-BE49-F238E27FC236}">
                  <a16:creationId xmlns:a16="http://schemas.microsoft.com/office/drawing/2014/main" id="{D25C72F8-3A72-4C1C-9BF5-36B2B8330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306" y="2941516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7C29F99E-9FC8-4DFF-8DC7-81D21A182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0498" y="5154195"/>
              <a:ext cx="1991047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2967091-8649-4EDE-895E-E50194C79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434" y="2938075"/>
              <a:ext cx="3483710" cy="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6 1">
              <a:extLst>
                <a:ext uri="{FF2B5EF4-FFF2-40B4-BE49-F238E27FC236}">
                  <a16:creationId xmlns:a16="http://schemas.microsoft.com/office/drawing/2014/main" id="{5F0FD10F-E265-45C2-B6C2-77F6B3167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522" y="2941516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AutoShape 13">
              <a:extLst>
                <a:ext uri="{FF2B5EF4-FFF2-40B4-BE49-F238E27FC236}">
                  <a16:creationId xmlns:a16="http://schemas.microsoft.com/office/drawing/2014/main" id="{57723007-0A28-4B74-8035-686ED8DAA4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879466" y="4431819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89991EA9-CCA5-4E73-A808-133282BE478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750427" y="4061968"/>
              <a:ext cx="237206" cy="19242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1827371B-92CC-44C3-99B2-014319A8D0E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750427" y="3558510"/>
              <a:ext cx="237206" cy="19242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B1861C-576A-4ED8-BD9D-8A57E9A4EAD3}"/>
                </a:ext>
              </a:extLst>
            </p:cNvPr>
            <p:cNvSpPr/>
            <p:nvPr/>
          </p:nvSpPr>
          <p:spPr>
            <a:xfrm>
              <a:off x="10486595" y="4500566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6" name="AutoShape 174 1">
              <a:extLst>
                <a:ext uri="{FF2B5EF4-FFF2-40B4-BE49-F238E27FC236}">
                  <a16:creationId xmlns:a16="http://schemas.microsoft.com/office/drawing/2014/main" id="{255D7155-E26B-4B28-B109-BA56E49BA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907452" y="2710032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175 1">
              <a:extLst>
                <a:ext uri="{FF2B5EF4-FFF2-40B4-BE49-F238E27FC236}">
                  <a16:creationId xmlns:a16="http://schemas.microsoft.com/office/drawing/2014/main" id="{1BD216C2-BC06-4336-8D6E-D1BE2BF55A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47169" y="3002211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176 1">
              <a:extLst>
                <a:ext uri="{FF2B5EF4-FFF2-40B4-BE49-F238E27FC236}">
                  <a16:creationId xmlns:a16="http://schemas.microsoft.com/office/drawing/2014/main" id="{265E1507-900D-42BD-8D1F-2693DD96EB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7452" y="3066350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177 1">
              <a:extLst>
                <a:ext uri="{FF2B5EF4-FFF2-40B4-BE49-F238E27FC236}">
                  <a16:creationId xmlns:a16="http://schemas.microsoft.com/office/drawing/2014/main" id="{8A149DAD-098D-4CD8-8DBC-B1A39DE332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77783" y="3130487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7A50B5D-9FA8-4D52-824C-0C273B786E32}"/>
                </a:ext>
              </a:extLst>
            </p:cNvPr>
            <p:cNvSpPr/>
            <p:nvPr/>
          </p:nvSpPr>
          <p:spPr>
            <a:xfrm rot="10800000">
              <a:off x="9869025" y="4178444"/>
              <a:ext cx="2086625" cy="466331"/>
            </a:xfrm>
            <a:prstGeom prst="arc">
              <a:avLst>
                <a:gd name="adj1" fmla="val 16200000"/>
                <a:gd name="adj2" fmla="val 26795"/>
              </a:avLst>
            </a:prstGeom>
            <a:noFill/>
            <a:ln w="76200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4A046D-4418-4E8D-8954-54ED84C779E6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H="1">
              <a:off x="9869659" y="2983139"/>
              <a:ext cx="2071" cy="1420343"/>
            </a:xfrm>
            <a:prstGeom prst="line">
              <a:avLst/>
            </a:prstGeom>
            <a:solidFill>
              <a:srgbClr val="008000"/>
            </a:solidFill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22054E-4EA4-472E-921D-9C3EAB3C282B}"/>
                </a:ext>
              </a:extLst>
            </p:cNvPr>
            <p:cNvSpPr/>
            <p:nvPr/>
          </p:nvSpPr>
          <p:spPr bwMode="auto">
            <a:xfrm>
              <a:off x="9778876" y="2809244"/>
              <a:ext cx="189135" cy="189135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7D9AA4-1E42-47D1-8678-517ACEBDD979}"/>
                </a:ext>
              </a:extLst>
            </p:cNvPr>
            <p:cNvSpPr/>
            <p:nvPr/>
          </p:nvSpPr>
          <p:spPr bwMode="auto">
            <a:xfrm>
              <a:off x="10380186" y="4537280"/>
              <a:ext cx="157351" cy="157351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BC4FF3-29D9-4035-B2C0-619883A4EB73}"/>
                </a:ext>
              </a:extLst>
            </p:cNvPr>
            <p:cNvSpPr txBox="1"/>
            <p:nvPr/>
          </p:nvSpPr>
          <p:spPr>
            <a:xfrm>
              <a:off x="9749143" y="2529276"/>
              <a:ext cx="351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BA62E7-CC1C-431C-BA58-3FF569F9E611}"/>
                </a:ext>
              </a:extLst>
            </p:cNvPr>
            <p:cNvSpPr txBox="1"/>
            <p:nvPr/>
          </p:nvSpPr>
          <p:spPr>
            <a:xfrm>
              <a:off x="10307628" y="4229140"/>
              <a:ext cx="3385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1608910-7230-402E-8FFA-006A9D5798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14390" y="2938075"/>
              <a:ext cx="1603407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4F7983E-1E93-4DD5-988F-ED28E75ED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14390" y="4755026"/>
              <a:ext cx="1603407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Line 49">
              <a:extLst>
                <a:ext uri="{FF2B5EF4-FFF2-40B4-BE49-F238E27FC236}">
                  <a16:creationId xmlns:a16="http://schemas.microsoft.com/office/drawing/2014/main" id="{4794CF86-55BE-4DC8-8E46-E1551B7C4A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0255415" y="3849799"/>
              <a:ext cx="181045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7F3FBA1-BA0C-422A-B352-B27567E4144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1506" y="3773990"/>
              <a:ext cx="427276" cy="232885"/>
            </a:xfrm>
            <a:prstGeom prst="rect">
              <a:avLst/>
            </a:prstGeom>
            <a:noFill/>
          </p:spPr>
        </p:pic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47C0F22B-F4E9-4489-A9C7-874E3F9DB422}"/>
                </a:ext>
              </a:extLst>
            </p:cNvPr>
            <p:cNvSpPr/>
            <p:nvPr/>
          </p:nvSpPr>
          <p:spPr bwMode="auto">
            <a:xfrm>
              <a:off x="5674698" y="5922206"/>
              <a:ext cx="334177" cy="113171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E7FE3770-B327-4CFC-9169-71CC73FE01FF}"/>
                </a:ext>
              </a:extLst>
            </p:cNvPr>
            <p:cNvSpPr/>
            <p:nvPr/>
          </p:nvSpPr>
          <p:spPr>
            <a:xfrm>
              <a:off x="5225326" y="5979791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utoShape 174 2">
              <a:extLst>
                <a:ext uri="{FF2B5EF4-FFF2-40B4-BE49-F238E27FC236}">
                  <a16:creationId xmlns:a16="http://schemas.microsoft.com/office/drawing/2014/main" id="{0CDCB7CC-54DE-4C74-BF25-5E4CEFEC5A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92352" y="2720436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5 2">
              <a:extLst>
                <a:ext uri="{FF2B5EF4-FFF2-40B4-BE49-F238E27FC236}">
                  <a16:creationId xmlns:a16="http://schemas.microsoft.com/office/drawing/2014/main" id="{5C35A348-6458-42E6-8228-D4C4656D5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2069" y="3012615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 2">
              <a:extLst>
                <a:ext uri="{FF2B5EF4-FFF2-40B4-BE49-F238E27FC236}">
                  <a16:creationId xmlns:a16="http://schemas.microsoft.com/office/drawing/2014/main" id="{975D5B11-87D8-4A97-886D-447836AB9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2352" y="3076754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 2">
              <a:extLst>
                <a:ext uri="{FF2B5EF4-FFF2-40B4-BE49-F238E27FC236}">
                  <a16:creationId xmlns:a16="http://schemas.microsoft.com/office/drawing/2014/main" id="{2FF0B279-0D99-4845-A808-740F24FAE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2683" y="3140891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4BF722-BE25-4C8A-98AD-D651673BF80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3817" y="1545656"/>
              <a:ext cx="6380192" cy="784762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B7635C5-BE66-4B84-92F8-49DBBD8F81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4086" y="1631668"/>
              <a:ext cx="679116" cy="0"/>
            </a:xfrm>
            <a:prstGeom prst="line">
              <a:avLst/>
            </a:prstGeom>
            <a:solidFill>
              <a:srgbClr val="7030A0"/>
            </a:solidFill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58357A8-794B-47DA-BEF6-4F21126D4D4C}"/>
                </a:ext>
              </a:extLst>
            </p:cNvPr>
            <p:cNvSpPr/>
            <p:nvPr/>
          </p:nvSpPr>
          <p:spPr>
            <a:xfrm rot="10800000">
              <a:off x="2255196" y="1477037"/>
              <a:ext cx="2086625" cy="466331"/>
            </a:xfrm>
            <a:prstGeom prst="arc">
              <a:avLst>
                <a:gd name="adj1" fmla="val 16200000"/>
                <a:gd name="adj2" fmla="val 21576899"/>
              </a:avLst>
            </a:prstGeom>
            <a:noFill/>
            <a:ln w="57150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792A979-8F21-46C0-AC99-AB00292F0800}"/>
                </a:ext>
              </a:extLst>
            </p:cNvPr>
            <p:cNvSpPr/>
            <p:nvPr/>
          </p:nvSpPr>
          <p:spPr bwMode="auto">
            <a:xfrm>
              <a:off x="2709946" y="1827081"/>
              <a:ext cx="178593" cy="178593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C172382-8CB5-454B-878F-2D12FD1576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4086" y="2258347"/>
              <a:ext cx="67911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846571-237F-433C-AE5B-CFF9082B6A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8468" y="5591908"/>
              <a:ext cx="1" cy="714900"/>
            </a:xfrm>
            <a:prstGeom prst="line">
              <a:avLst/>
            </a:prstGeom>
            <a:solidFill>
              <a:srgbClr val="7030A0"/>
            </a:solidFill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216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79BFF0C-429A-4929-98BF-12E3681E5E62}"/>
              </a:ext>
            </a:extLst>
          </p:cNvPr>
          <p:cNvGrpSpPr/>
          <p:nvPr/>
        </p:nvGrpSpPr>
        <p:grpSpPr>
          <a:xfrm>
            <a:off x="1188719" y="1439914"/>
            <a:ext cx="6864380" cy="3552616"/>
            <a:chOff x="1188719" y="1439914"/>
            <a:chExt cx="6864380" cy="355261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0B5DE37-BFBB-4A6C-A620-0C187141B132}"/>
                </a:ext>
              </a:extLst>
            </p:cNvPr>
            <p:cNvGrpSpPr/>
            <p:nvPr/>
          </p:nvGrpSpPr>
          <p:grpSpPr>
            <a:xfrm>
              <a:off x="1188719" y="1439914"/>
              <a:ext cx="6864380" cy="3552616"/>
              <a:chOff x="1188719" y="1432294"/>
              <a:chExt cx="6864380" cy="3552616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14D6E69-DBD9-4843-83DF-C33D2D70CE60}"/>
                  </a:ext>
                </a:extLst>
              </p:cNvPr>
              <p:cNvSpPr/>
              <p:nvPr/>
            </p:nvSpPr>
            <p:spPr>
              <a:xfrm>
                <a:off x="5810699" y="2122214"/>
                <a:ext cx="590892" cy="132685"/>
              </a:xfrm>
              <a:prstGeom prst="rect">
                <a:avLst/>
              </a:prstGeom>
              <a:solidFill>
                <a:srgbClr val="0563C1"/>
              </a:solidFill>
              <a:ln>
                <a:solidFill>
                  <a:srgbClr val="0563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8451B37-7EDC-4BFE-B499-E022E9814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983" y="1549623"/>
                <a:ext cx="0" cy="5681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03F33C3-0F40-422B-AFFC-0A59BCFBFB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131" y="1549367"/>
                <a:ext cx="1" cy="5583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A9EA7C4C-0DD2-447C-8340-F125988DE6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719" y="4502532"/>
                <a:ext cx="6720841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8021AEB-702F-4BE2-BE8C-D90490646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9632" y="2116023"/>
                <a:ext cx="1482509" cy="238651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F722C922-5779-4187-A3E8-D78E77F764F0}"/>
                  </a:ext>
                </a:extLst>
              </p:cNvPr>
              <p:cNvCxnSpPr/>
              <p:nvPr/>
            </p:nvCxnSpPr>
            <p:spPr>
              <a:xfrm>
                <a:off x="7144810" y="2111434"/>
                <a:ext cx="0" cy="23871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A246440-DD76-4A9D-8AB9-FE1F7B5B9DD6}"/>
                  </a:ext>
                </a:extLst>
              </p:cNvPr>
              <p:cNvSpPr/>
              <p:nvPr/>
            </p:nvSpPr>
            <p:spPr bwMode="auto">
              <a:xfrm>
                <a:off x="2653199" y="4362375"/>
                <a:ext cx="228572" cy="228572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636916F-E631-43D5-AFCF-FB0EFA6E981D}"/>
                  </a:ext>
                </a:extLst>
              </p:cNvPr>
              <p:cNvSpPr/>
              <p:nvPr/>
            </p:nvSpPr>
            <p:spPr bwMode="auto">
              <a:xfrm>
                <a:off x="2618523" y="1980069"/>
                <a:ext cx="228572" cy="228572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73CFDDE-A54D-4C47-93ED-C83A5CBFF56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2767485" y="4590947"/>
                <a:ext cx="53655" cy="1489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AutoShape 174">
                <a:extLst>
                  <a:ext uri="{FF2B5EF4-FFF2-40B4-BE49-F238E27FC236}">
                    <a16:creationId xmlns:a16="http://schemas.microsoft.com/office/drawing/2014/main" id="{826416CD-FFFE-46F3-BF71-6458DB2A56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79395" y="1905795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" name="Line 175">
                <a:extLst>
                  <a:ext uri="{FF2B5EF4-FFF2-40B4-BE49-F238E27FC236}">
                    <a16:creationId xmlns:a16="http://schemas.microsoft.com/office/drawing/2014/main" id="{69E53567-22C4-4D37-B119-33F1489564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9112" y="2197974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" name="Line 176">
                <a:extLst>
                  <a:ext uri="{FF2B5EF4-FFF2-40B4-BE49-F238E27FC236}">
                    <a16:creationId xmlns:a16="http://schemas.microsoft.com/office/drawing/2014/main" id="{514E9AFB-CF9B-49C4-A21C-6AB30C91B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79395" y="2262113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" name="Line 177">
                <a:extLst>
                  <a:ext uri="{FF2B5EF4-FFF2-40B4-BE49-F238E27FC236}">
                    <a16:creationId xmlns:a16="http://schemas.microsoft.com/office/drawing/2014/main" id="{D3338B02-509F-4D1D-AFAE-EDDBF99A0D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9726" y="2326250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Arrow: U-Turn 45">
                <a:extLst>
                  <a:ext uri="{FF2B5EF4-FFF2-40B4-BE49-F238E27FC236}">
                    <a16:creationId xmlns:a16="http://schemas.microsoft.com/office/drawing/2014/main" id="{DD82B258-948E-4F43-A1C6-29A1B78DE6AB}"/>
                  </a:ext>
                </a:extLst>
              </p:cNvPr>
              <p:cNvSpPr/>
              <p:nvPr/>
            </p:nvSpPr>
            <p:spPr>
              <a:xfrm>
                <a:off x="5967836" y="2111870"/>
                <a:ext cx="1001381" cy="2369304"/>
              </a:xfrm>
              <a:prstGeom prst="uturnArrow">
                <a:avLst>
                  <a:gd name="adj1" fmla="val 25000"/>
                  <a:gd name="adj2" fmla="val 25000"/>
                  <a:gd name="adj3" fmla="val 25616"/>
                  <a:gd name="adj4" fmla="val 42247"/>
                  <a:gd name="adj5" fmla="val 28422"/>
                </a:avLst>
              </a:pr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Arrow: U-Turn 48">
                <a:extLst>
                  <a:ext uri="{FF2B5EF4-FFF2-40B4-BE49-F238E27FC236}">
                    <a16:creationId xmlns:a16="http://schemas.microsoft.com/office/drawing/2014/main" id="{4F4BC159-53C5-4B81-96CA-482C0D0C003D}"/>
                  </a:ext>
                </a:extLst>
              </p:cNvPr>
              <p:cNvSpPr/>
              <p:nvPr/>
            </p:nvSpPr>
            <p:spPr>
              <a:xfrm flipH="1">
                <a:off x="5221139" y="2111870"/>
                <a:ext cx="999242" cy="2369304"/>
              </a:xfrm>
              <a:prstGeom prst="uturnArrow">
                <a:avLst>
                  <a:gd name="adj1" fmla="val 25000"/>
                  <a:gd name="adj2" fmla="val 25000"/>
                  <a:gd name="adj3" fmla="val 25616"/>
                  <a:gd name="adj4" fmla="val 42247"/>
                  <a:gd name="adj5" fmla="val 28422"/>
                </a:avLst>
              </a:pr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BB464499-4CFC-4B40-A0EF-2756FECE2114}"/>
                  </a:ext>
                </a:extLst>
              </p:cNvPr>
              <p:cNvCxnSpPr>
                <a:cxnSpLocks/>
                <a:endCxn id="18" idx="1"/>
              </p:cNvCxnSpPr>
              <p:nvPr/>
            </p:nvCxnSpPr>
            <p:spPr>
              <a:xfrm flipV="1">
                <a:off x="2717573" y="1522199"/>
                <a:ext cx="302341" cy="271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C382F06-1410-47AC-8FC6-444E1A4A6FB0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5790200" y="1522199"/>
                <a:ext cx="291783" cy="2213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96D39F2-BE75-4427-8417-1AFBEE64EBCE}"/>
                  </a:ext>
                </a:extLst>
              </p:cNvPr>
              <p:cNvSpPr/>
              <p:nvPr/>
            </p:nvSpPr>
            <p:spPr bwMode="auto">
              <a:xfrm>
                <a:off x="5844833" y="4337871"/>
                <a:ext cx="228572" cy="228572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C854EB2-CE05-4BEC-B7FF-353200332BE1}"/>
                  </a:ext>
                </a:extLst>
              </p:cNvPr>
              <p:cNvCxnSpPr>
                <a:cxnSpLocks/>
                <a:stCxn id="47" idx="4"/>
              </p:cNvCxnSpPr>
              <p:nvPr/>
            </p:nvCxnSpPr>
            <p:spPr>
              <a:xfrm>
                <a:off x="5959119" y="4566443"/>
                <a:ext cx="53655" cy="1489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6693F92-883D-441A-9357-57756DF3A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429000"/>
                <a:ext cx="0" cy="8382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72A29E7-2415-4A3C-95EF-D93912FEB65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9914" y="1432294"/>
                <a:ext cx="2770286" cy="17981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ECD9C75-33D3-4109-8579-FF3A148548D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4813" y="3195147"/>
                <a:ext cx="818286" cy="172190"/>
              </a:xfrm>
              <a:prstGeom prst="rect">
                <a:avLst/>
              </a:prstGeom>
              <a:noFill/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7E6BA7C-87AB-4C33-BFEE-CE7CE6353A3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8476" y="4756338"/>
                <a:ext cx="2643809" cy="228572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5AFF1C47-4ACC-4994-A0AC-23D8E593AD9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0171" y="4730509"/>
                <a:ext cx="2697143" cy="225524"/>
              </a:xfrm>
              <a:prstGeom prst="rect">
                <a:avLst/>
              </a:prstGeom>
            </p:spPr>
          </p:pic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B40AF72-DB91-49E7-9456-F93367612224}"/>
                </a:ext>
              </a:extLst>
            </p:cNvPr>
            <p:cNvSpPr/>
            <p:nvPr/>
          </p:nvSpPr>
          <p:spPr bwMode="auto">
            <a:xfrm>
              <a:off x="5967836" y="1987005"/>
              <a:ext cx="228572" cy="228572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359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B383A29-0846-4452-8BC3-25BA9B890325}"/>
              </a:ext>
            </a:extLst>
          </p:cNvPr>
          <p:cNvGrpSpPr/>
          <p:nvPr/>
        </p:nvGrpSpPr>
        <p:grpSpPr>
          <a:xfrm>
            <a:off x="1553088" y="1640063"/>
            <a:ext cx="7314356" cy="1414013"/>
            <a:chOff x="418529" y="1640063"/>
            <a:chExt cx="7314356" cy="14140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B3DBA1-51AB-47EB-BA39-EB7F3A3B77D6}"/>
                </a:ext>
              </a:extLst>
            </p:cNvPr>
            <p:cNvGrpSpPr/>
            <p:nvPr/>
          </p:nvGrpSpPr>
          <p:grpSpPr>
            <a:xfrm>
              <a:off x="432520" y="1640063"/>
              <a:ext cx="7300365" cy="1242837"/>
              <a:chOff x="432520" y="1640063"/>
              <a:chExt cx="7300365" cy="124283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B33F7C9-2F8E-412F-93CB-B2AC963821D5}"/>
                  </a:ext>
                </a:extLst>
              </p:cNvPr>
              <p:cNvGrpSpPr/>
              <p:nvPr/>
            </p:nvGrpSpPr>
            <p:grpSpPr>
              <a:xfrm>
                <a:off x="432520" y="1816100"/>
                <a:ext cx="7300365" cy="1066800"/>
                <a:chOff x="432520" y="1816100"/>
                <a:chExt cx="7300365" cy="1066800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2FD5A4B2-AEFF-4F46-A113-4A7DC3B9A6DE}"/>
                    </a:ext>
                  </a:extLst>
                </p:cNvPr>
                <p:cNvGrpSpPr/>
                <p:nvPr/>
              </p:nvGrpSpPr>
              <p:grpSpPr>
                <a:xfrm>
                  <a:off x="432520" y="1816100"/>
                  <a:ext cx="7300365" cy="812800"/>
                  <a:chOff x="432520" y="1816100"/>
                  <a:chExt cx="7300365" cy="812800"/>
                </a:xfrm>
              </p:grpSpPr>
              <p:sp>
                <p:nvSpPr>
                  <p:cNvPr id="25" name="Freeform 23">
                    <a:extLst>
                      <a:ext uri="{FF2B5EF4-FFF2-40B4-BE49-F238E27FC236}">
                        <a16:creationId xmlns:a16="http://schemas.microsoft.com/office/drawing/2014/main" id="{9142750E-6941-46D8-885D-85A33455C4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76400" y="1816100"/>
                    <a:ext cx="4406900" cy="774700"/>
                  </a:xfrm>
                  <a:custGeom>
                    <a:avLst/>
                    <a:gdLst>
                      <a:gd name="T0" fmla="*/ 0 w 2776"/>
                      <a:gd name="T1" fmla="*/ 546100 h 488"/>
                      <a:gd name="T2" fmla="*/ 2209800 w 2776"/>
                      <a:gd name="T3" fmla="*/ 546100 h 488"/>
                      <a:gd name="T4" fmla="*/ 2209800 w 2776"/>
                      <a:gd name="T5" fmla="*/ 774700 h 488"/>
                      <a:gd name="T6" fmla="*/ 4406900 w 2776"/>
                      <a:gd name="T7" fmla="*/ 774700 h 488"/>
                      <a:gd name="T8" fmla="*/ 4406900 w 2776"/>
                      <a:gd name="T9" fmla="*/ 0 h 488"/>
                      <a:gd name="T10" fmla="*/ 2209800 w 2776"/>
                      <a:gd name="T11" fmla="*/ 0 h 488"/>
                      <a:gd name="T12" fmla="*/ 2209800 w 2776"/>
                      <a:gd name="T13" fmla="*/ 241300 h 488"/>
                      <a:gd name="T14" fmla="*/ 0 w 2776"/>
                      <a:gd name="T15" fmla="*/ 241300 h 48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776"/>
                      <a:gd name="T25" fmla="*/ 0 h 488"/>
                      <a:gd name="T26" fmla="*/ 2776 w 2776"/>
                      <a:gd name="T27" fmla="*/ 488 h 488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776" h="488">
                        <a:moveTo>
                          <a:pt x="0" y="344"/>
                        </a:moveTo>
                        <a:lnTo>
                          <a:pt x="1392" y="344"/>
                        </a:lnTo>
                        <a:lnTo>
                          <a:pt x="1392" y="488"/>
                        </a:lnTo>
                        <a:lnTo>
                          <a:pt x="2776" y="488"/>
                        </a:lnTo>
                        <a:lnTo>
                          <a:pt x="2776" y="0"/>
                        </a:lnTo>
                        <a:lnTo>
                          <a:pt x="1392" y="0"/>
                        </a:lnTo>
                        <a:lnTo>
                          <a:pt x="1392" y="152"/>
                        </a:lnTo>
                        <a:lnTo>
                          <a:pt x="0" y="152"/>
                        </a:ln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noFill/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6" name="Line 28">
                    <a:extLst>
                      <a:ext uri="{FF2B5EF4-FFF2-40B4-BE49-F238E27FC236}">
                        <a16:creationId xmlns:a16="http://schemas.microsoft.com/office/drawing/2014/main" id="{2F92B689-95B6-47F0-B671-9E41D2EA59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52650" y="2222500"/>
                    <a:ext cx="63500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29">
                    <a:extLst>
                      <a:ext uri="{FF2B5EF4-FFF2-40B4-BE49-F238E27FC236}">
                        <a16:creationId xmlns:a16="http://schemas.microsoft.com/office/drawing/2014/main" id="{E4DAF995-7794-45D7-9436-E4BCA805B5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76400" y="1828800"/>
                    <a:ext cx="4419600" cy="228600"/>
                  </a:xfrm>
                  <a:custGeom>
                    <a:avLst/>
                    <a:gdLst>
                      <a:gd name="T0" fmla="*/ 0 w 2784"/>
                      <a:gd name="T1" fmla="*/ 228600 h 144"/>
                      <a:gd name="T2" fmla="*/ 2209800 w 2784"/>
                      <a:gd name="T3" fmla="*/ 228600 h 144"/>
                      <a:gd name="T4" fmla="*/ 2209800 w 2784"/>
                      <a:gd name="T5" fmla="*/ 0 h 144"/>
                      <a:gd name="T6" fmla="*/ 4419600 w 2784"/>
                      <a:gd name="T7" fmla="*/ 0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784"/>
                      <a:gd name="T13" fmla="*/ 0 h 144"/>
                      <a:gd name="T14" fmla="*/ 2784 w 2784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784" h="144">
                        <a:moveTo>
                          <a:pt x="0" y="144"/>
                        </a:moveTo>
                        <a:lnTo>
                          <a:pt x="1392" y="144"/>
                        </a:lnTo>
                        <a:lnTo>
                          <a:pt x="1392" y="0"/>
                        </a:lnTo>
                        <a:lnTo>
                          <a:pt x="2784" y="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Freeform 30">
                    <a:extLst>
                      <a:ext uri="{FF2B5EF4-FFF2-40B4-BE49-F238E27FC236}">
                        <a16:creationId xmlns:a16="http://schemas.microsoft.com/office/drawing/2014/main" id="{8C6221E9-57F2-40BE-B725-B777474F18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676400" y="2362200"/>
                    <a:ext cx="4419600" cy="228600"/>
                  </a:xfrm>
                  <a:custGeom>
                    <a:avLst/>
                    <a:gdLst>
                      <a:gd name="T0" fmla="*/ 0 w 2784"/>
                      <a:gd name="T1" fmla="*/ 228600 h 144"/>
                      <a:gd name="T2" fmla="*/ 2209800 w 2784"/>
                      <a:gd name="T3" fmla="*/ 228600 h 144"/>
                      <a:gd name="T4" fmla="*/ 2209800 w 2784"/>
                      <a:gd name="T5" fmla="*/ 0 h 144"/>
                      <a:gd name="T6" fmla="*/ 4419600 w 2784"/>
                      <a:gd name="T7" fmla="*/ 0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784"/>
                      <a:gd name="T13" fmla="*/ 0 h 144"/>
                      <a:gd name="T14" fmla="*/ 2784 w 2784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784" h="144">
                        <a:moveTo>
                          <a:pt x="0" y="144"/>
                        </a:moveTo>
                        <a:lnTo>
                          <a:pt x="1392" y="144"/>
                        </a:lnTo>
                        <a:lnTo>
                          <a:pt x="1392" y="0"/>
                        </a:lnTo>
                        <a:lnTo>
                          <a:pt x="2784" y="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9" name="Group 36">
                    <a:extLst>
                      <a:ext uri="{FF2B5EF4-FFF2-40B4-BE49-F238E27FC236}">
                        <a16:creationId xmlns:a16="http://schemas.microsoft.com/office/drawing/2014/main" id="{DE66AE5E-4D42-4B64-B5E2-80CDE0D9C1D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86200" y="2347917"/>
                    <a:ext cx="1460500" cy="238125"/>
                    <a:chOff x="2448" y="1482"/>
                    <a:chExt cx="920" cy="150"/>
                  </a:xfrm>
                </p:grpSpPr>
                <p:sp>
                  <p:nvSpPr>
                    <p:cNvPr id="30" name="Freeform 31">
                      <a:extLst>
                        <a:ext uri="{FF2B5EF4-FFF2-40B4-BE49-F238E27FC236}">
                          <a16:creationId xmlns:a16="http://schemas.microsoft.com/office/drawing/2014/main" id="{60319F21-8D99-416C-9F5D-160EB3FB649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48" y="1482"/>
                      <a:ext cx="920" cy="150"/>
                    </a:xfrm>
                    <a:custGeom>
                      <a:avLst/>
                      <a:gdLst>
                        <a:gd name="T0" fmla="*/ 0 w 920"/>
                        <a:gd name="T1" fmla="*/ 2 h 162"/>
                        <a:gd name="T2" fmla="*/ 920 w 920"/>
                        <a:gd name="T3" fmla="*/ 150 h 162"/>
                        <a:gd name="T4" fmla="*/ 0 w 920"/>
                        <a:gd name="T5" fmla="*/ 150 h 162"/>
                        <a:gd name="T6" fmla="*/ 0 w 920"/>
                        <a:gd name="T7" fmla="*/ 2 h 162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920"/>
                        <a:gd name="T13" fmla="*/ 0 h 162"/>
                        <a:gd name="T14" fmla="*/ 920 w 920"/>
                        <a:gd name="T15" fmla="*/ 162 h 162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920" h="162">
                          <a:moveTo>
                            <a:pt x="0" y="2"/>
                          </a:moveTo>
                          <a:cubicBezTo>
                            <a:pt x="147" y="0"/>
                            <a:pt x="573" y="48"/>
                            <a:pt x="920" y="162"/>
                          </a:cubicBezTo>
                          <a:cubicBezTo>
                            <a:pt x="573" y="162"/>
                            <a:pt x="156" y="162"/>
                            <a:pt x="0" y="162"/>
                          </a:cubicBezTo>
                          <a:cubicBezTo>
                            <a:pt x="0" y="36"/>
                            <a:pt x="0" y="126"/>
                            <a:pt x="0" y="2"/>
                          </a:cubicBezTo>
                          <a:close/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" name="Freeform 32">
                      <a:extLst>
                        <a:ext uri="{FF2B5EF4-FFF2-40B4-BE49-F238E27FC236}">
                          <a16:creationId xmlns:a16="http://schemas.microsoft.com/office/drawing/2014/main" id="{C09C5102-6E47-411F-955A-297823347F8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0" y="1536"/>
                      <a:ext cx="155" cy="64"/>
                    </a:xfrm>
                    <a:custGeom>
                      <a:avLst/>
                      <a:gdLst>
                        <a:gd name="T0" fmla="*/ 15 w 155"/>
                        <a:gd name="T1" fmla="*/ 0 h 64"/>
                        <a:gd name="T2" fmla="*/ 153 w 155"/>
                        <a:gd name="T3" fmla="*/ 54 h 64"/>
                        <a:gd name="T4" fmla="*/ 0 w 155"/>
                        <a:gd name="T5" fmla="*/ 63 h 64"/>
                        <a:gd name="T6" fmla="*/ 0 60000 65536"/>
                        <a:gd name="T7" fmla="*/ 0 60000 65536"/>
                        <a:gd name="T8" fmla="*/ 0 60000 65536"/>
                        <a:gd name="T9" fmla="*/ 0 w 155"/>
                        <a:gd name="T10" fmla="*/ 0 h 64"/>
                        <a:gd name="T11" fmla="*/ 155 w 155"/>
                        <a:gd name="T12" fmla="*/ 64 h 6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55" h="64">
                          <a:moveTo>
                            <a:pt x="15" y="0"/>
                          </a:moveTo>
                          <a:cubicBezTo>
                            <a:pt x="85" y="22"/>
                            <a:pt x="155" y="44"/>
                            <a:pt x="153" y="54"/>
                          </a:cubicBezTo>
                          <a:cubicBezTo>
                            <a:pt x="151" y="64"/>
                            <a:pt x="75" y="63"/>
                            <a:pt x="0" y="63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2" name="Freeform 34">
                      <a:extLst>
                        <a:ext uri="{FF2B5EF4-FFF2-40B4-BE49-F238E27FC236}">
                          <a16:creationId xmlns:a16="http://schemas.microsoft.com/office/drawing/2014/main" id="{15D770E8-D5E2-41EE-914F-4B867CAA65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5" y="1518"/>
                      <a:ext cx="99" cy="90"/>
                    </a:xfrm>
                    <a:custGeom>
                      <a:avLst/>
                      <a:gdLst>
                        <a:gd name="T0" fmla="*/ 0 w 99"/>
                        <a:gd name="T1" fmla="*/ 0 h 90"/>
                        <a:gd name="T2" fmla="*/ 99 w 99"/>
                        <a:gd name="T3" fmla="*/ 48 h 90"/>
                        <a:gd name="T4" fmla="*/ 0 w 99"/>
                        <a:gd name="T5" fmla="*/ 90 h 90"/>
                        <a:gd name="T6" fmla="*/ 0 60000 65536"/>
                        <a:gd name="T7" fmla="*/ 0 60000 65536"/>
                        <a:gd name="T8" fmla="*/ 0 60000 65536"/>
                        <a:gd name="T9" fmla="*/ 0 w 99"/>
                        <a:gd name="T10" fmla="*/ 0 h 90"/>
                        <a:gd name="T11" fmla="*/ 99 w 99"/>
                        <a:gd name="T12" fmla="*/ 90 h 9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99" h="90">
                          <a:moveTo>
                            <a:pt x="0" y="0"/>
                          </a:moveTo>
                          <a:cubicBezTo>
                            <a:pt x="16" y="8"/>
                            <a:pt x="99" y="33"/>
                            <a:pt x="99" y="48"/>
                          </a:cubicBezTo>
                          <a:cubicBezTo>
                            <a:pt x="99" y="63"/>
                            <a:pt x="21" y="81"/>
                            <a:pt x="0" y="9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" name="Freeform 35">
                      <a:extLst>
                        <a:ext uri="{FF2B5EF4-FFF2-40B4-BE49-F238E27FC236}">
                          <a16:creationId xmlns:a16="http://schemas.microsoft.com/office/drawing/2014/main" id="{82571B74-F3FD-4F62-9CAE-9BBA5167B1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2" y="1518"/>
                      <a:ext cx="111" cy="93"/>
                    </a:xfrm>
                    <a:custGeom>
                      <a:avLst/>
                      <a:gdLst>
                        <a:gd name="T0" fmla="*/ 108 w 111"/>
                        <a:gd name="T1" fmla="*/ 89 h 93"/>
                        <a:gd name="T2" fmla="*/ 21 w 111"/>
                        <a:gd name="T3" fmla="*/ 81 h 93"/>
                        <a:gd name="T4" fmla="*/ 15 w 111"/>
                        <a:gd name="T5" fmla="*/ 18 h 93"/>
                        <a:gd name="T6" fmla="*/ 111 w 111"/>
                        <a:gd name="T7" fmla="*/ 0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11"/>
                        <a:gd name="T13" fmla="*/ 0 h 93"/>
                        <a:gd name="T14" fmla="*/ 111 w 111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11" h="93">
                          <a:moveTo>
                            <a:pt x="108" y="89"/>
                          </a:moveTo>
                          <a:cubicBezTo>
                            <a:pt x="94" y="88"/>
                            <a:pt x="36" y="93"/>
                            <a:pt x="21" y="81"/>
                          </a:cubicBezTo>
                          <a:cubicBezTo>
                            <a:pt x="6" y="69"/>
                            <a:pt x="0" y="32"/>
                            <a:pt x="15" y="18"/>
                          </a:cubicBezTo>
                          <a:cubicBezTo>
                            <a:pt x="30" y="4"/>
                            <a:pt x="91" y="4"/>
                            <a:pt x="111" y="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4" name="Group 37">
                    <a:extLst>
                      <a:ext uri="{FF2B5EF4-FFF2-40B4-BE49-F238E27FC236}">
                        <a16:creationId xmlns:a16="http://schemas.microsoft.com/office/drawing/2014/main" id="{E4E5F70D-5890-4D00-807C-9478987179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3886200" y="1828800"/>
                    <a:ext cx="1460500" cy="238125"/>
                    <a:chOff x="2448" y="1482"/>
                    <a:chExt cx="920" cy="150"/>
                  </a:xfrm>
                </p:grpSpPr>
                <p:sp>
                  <p:nvSpPr>
                    <p:cNvPr id="35" name="Freeform 38">
                      <a:extLst>
                        <a:ext uri="{FF2B5EF4-FFF2-40B4-BE49-F238E27FC236}">
                          <a16:creationId xmlns:a16="http://schemas.microsoft.com/office/drawing/2014/main" id="{53E00AB9-6A5B-4221-9A78-65CF5013D64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48" y="1482"/>
                      <a:ext cx="920" cy="150"/>
                    </a:xfrm>
                    <a:custGeom>
                      <a:avLst/>
                      <a:gdLst>
                        <a:gd name="T0" fmla="*/ 0 w 920"/>
                        <a:gd name="T1" fmla="*/ 2 h 162"/>
                        <a:gd name="T2" fmla="*/ 920 w 920"/>
                        <a:gd name="T3" fmla="*/ 150 h 162"/>
                        <a:gd name="T4" fmla="*/ 0 w 920"/>
                        <a:gd name="T5" fmla="*/ 150 h 162"/>
                        <a:gd name="T6" fmla="*/ 0 w 920"/>
                        <a:gd name="T7" fmla="*/ 2 h 162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920"/>
                        <a:gd name="T13" fmla="*/ 0 h 162"/>
                        <a:gd name="T14" fmla="*/ 920 w 920"/>
                        <a:gd name="T15" fmla="*/ 162 h 162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920" h="162">
                          <a:moveTo>
                            <a:pt x="0" y="2"/>
                          </a:moveTo>
                          <a:cubicBezTo>
                            <a:pt x="147" y="0"/>
                            <a:pt x="573" y="48"/>
                            <a:pt x="920" y="162"/>
                          </a:cubicBezTo>
                          <a:cubicBezTo>
                            <a:pt x="573" y="162"/>
                            <a:pt x="156" y="162"/>
                            <a:pt x="0" y="162"/>
                          </a:cubicBezTo>
                          <a:cubicBezTo>
                            <a:pt x="0" y="36"/>
                            <a:pt x="0" y="126"/>
                            <a:pt x="0" y="2"/>
                          </a:cubicBezTo>
                          <a:close/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" name="Freeform 39">
                      <a:extLst>
                        <a:ext uri="{FF2B5EF4-FFF2-40B4-BE49-F238E27FC236}">
                          <a16:creationId xmlns:a16="http://schemas.microsoft.com/office/drawing/2014/main" id="{7AF1D832-491E-4980-86F7-2EEAB29191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0" y="1536"/>
                      <a:ext cx="155" cy="64"/>
                    </a:xfrm>
                    <a:custGeom>
                      <a:avLst/>
                      <a:gdLst>
                        <a:gd name="T0" fmla="*/ 15 w 155"/>
                        <a:gd name="T1" fmla="*/ 0 h 64"/>
                        <a:gd name="T2" fmla="*/ 153 w 155"/>
                        <a:gd name="T3" fmla="*/ 54 h 64"/>
                        <a:gd name="T4" fmla="*/ 0 w 155"/>
                        <a:gd name="T5" fmla="*/ 63 h 64"/>
                        <a:gd name="T6" fmla="*/ 0 60000 65536"/>
                        <a:gd name="T7" fmla="*/ 0 60000 65536"/>
                        <a:gd name="T8" fmla="*/ 0 60000 65536"/>
                        <a:gd name="T9" fmla="*/ 0 w 155"/>
                        <a:gd name="T10" fmla="*/ 0 h 64"/>
                        <a:gd name="T11" fmla="*/ 155 w 155"/>
                        <a:gd name="T12" fmla="*/ 64 h 6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55" h="64">
                          <a:moveTo>
                            <a:pt x="15" y="0"/>
                          </a:moveTo>
                          <a:cubicBezTo>
                            <a:pt x="85" y="22"/>
                            <a:pt x="155" y="44"/>
                            <a:pt x="153" y="54"/>
                          </a:cubicBezTo>
                          <a:cubicBezTo>
                            <a:pt x="151" y="64"/>
                            <a:pt x="75" y="63"/>
                            <a:pt x="0" y="63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" name="Freeform 40">
                      <a:extLst>
                        <a:ext uri="{FF2B5EF4-FFF2-40B4-BE49-F238E27FC236}">
                          <a16:creationId xmlns:a16="http://schemas.microsoft.com/office/drawing/2014/main" id="{5D432A6B-6652-429E-BC5F-38E6EBF400F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5" y="1518"/>
                      <a:ext cx="99" cy="90"/>
                    </a:xfrm>
                    <a:custGeom>
                      <a:avLst/>
                      <a:gdLst>
                        <a:gd name="T0" fmla="*/ 0 w 99"/>
                        <a:gd name="T1" fmla="*/ 0 h 90"/>
                        <a:gd name="T2" fmla="*/ 99 w 99"/>
                        <a:gd name="T3" fmla="*/ 48 h 90"/>
                        <a:gd name="T4" fmla="*/ 0 w 99"/>
                        <a:gd name="T5" fmla="*/ 90 h 90"/>
                        <a:gd name="T6" fmla="*/ 0 60000 65536"/>
                        <a:gd name="T7" fmla="*/ 0 60000 65536"/>
                        <a:gd name="T8" fmla="*/ 0 60000 65536"/>
                        <a:gd name="T9" fmla="*/ 0 w 99"/>
                        <a:gd name="T10" fmla="*/ 0 h 90"/>
                        <a:gd name="T11" fmla="*/ 99 w 99"/>
                        <a:gd name="T12" fmla="*/ 90 h 9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99" h="90">
                          <a:moveTo>
                            <a:pt x="0" y="0"/>
                          </a:moveTo>
                          <a:cubicBezTo>
                            <a:pt x="16" y="8"/>
                            <a:pt x="99" y="33"/>
                            <a:pt x="99" y="48"/>
                          </a:cubicBezTo>
                          <a:cubicBezTo>
                            <a:pt x="99" y="63"/>
                            <a:pt x="21" y="81"/>
                            <a:pt x="0" y="9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" name="Freeform 41">
                      <a:extLst>
                        <a:ext uri="{FF2B5EF4-FFF2-40B4-BE49-F238E27FC236}">
                          <a16:creationId xmlns:a16="http://schemas.microsoft.com/office/drawing/2014/main" id="{869ED562-0A32-41A0-B42F-7A8A875CDA7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2" y="1518"/>
                      <a:ext cx="111" cy="93"/>
                    </a:xfrm>
                    <a:custGeom>
                      <a:avLst/>
                      <a:gdLst>
                        <a:gd name="T0" fmla="*/ 108 w 111"/>
                        <a:gd name="T1" fmla="*/ 89 h 93"/>
                        <a:gd name="T2" fmla="*/ 21 w 111"/>
                        <a:gd name="T3" fmla="*/ 81 h 93"/>
                        <a:gd name="T4" fmla="*/ 15 w 111"/>
                        <a:gd name="T5" fmla="*/ 18 h 93"/>
                        <a:gd name="T6" fmla="*/ 111 w 111"/>
                        <a:gd name="T7" fmla="*/ 0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11"/>
                        <a:gd name="T13" fmla="*/ 0 h 93"/>
                        <a:gd name="T14" fmla="*/ 111 w 111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11" h="93">
                          <a:moveTo>
                            <a:pt x="108" y="89"/>
                          </a:moveTo>
                          <a:cubicBezTo>
                            <a:pt x="94" y="88"/>
                            <a:pt x="36" y="93"/>
                            <a:pt x="21" y="81"/>
                          </a:cubicBezTo>
                          <a:cubicBezTo>
                            <a:pt x="6" y="69"/>
                            <a:pt x="0" y="32"/>
                            <a:pt x="15" y="18"/>
                          </a:cubicBezTo>
                          <a:cubicBezTo>
                            <a:pt x="30" y="4"/>
                            <a:pt x="91" y="4"/>
                            <a:pt x="111" y="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9" name="Oval 48">
                    <a:extLst>
                      <a:ext uri="{FF2B5EF4-FFF2-40B4-BE49-F238E27FC236}">
                        <a16:creationId xmlns:a16="http://schemas.microsoft.com/office/drawing/2014/main" id="{1E05FAE5-AB89-4F1C-A1A7-17DA306677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2520" y="2066925"/>
                    <a:ext cx="317500" cy="3175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Oval 50">
                    <a:extLst>
                      <a:ext uri="{FF2B5EF4-FFF2-40B4-BE49-F238E27FC236}">
                        <a16:creationId xmlns:a16="http://schemas.microsoft.com/office/drawing/2014/main" id="{7E02EE8F-0E1E-4CDC-9CB7-D60BA82CD8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983585" y="1879600"/>
                    <a:ext cx="749300" cy="7493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3" name="Line 52">
                  <a:extLst>
                    <a:ext uri="{FF2B5EF4-FFF2-40B4-BE49-F238E27FC236}">
                      <a16:creationId xmlns:a16="http://schemas.microsoft.com/office/drawing/2014/main" id="{BD41063E-C660-418C-8395-7D5BF0007A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01800" y="2882900"/>
                  <a:ext cx="143510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A614854-114F-418E-8A6C-77EE1E88A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4840" y="1640063"/>
                <a:ext cx="0" cy="116487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FBF75CD-66DF-40F6-B7FA-8743782FE2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0" y="1640063"/>
                <a:ext cx="0" cy="116487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9898F49-E0A7-4D08-800E-67B596DC3A2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29" y="2450162"/>
              <a:ext cx="370286" cy="2209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17C82A-EC11-40E5-BA46-C5F37EF05C6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3568" y="2694461"/>
              <a:ext cx="469334" cy="22095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F2508F-EE2A-4B33-98B2-DF6B6969A57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431" y="2134371"/>
              <a:ext cx="403809" cy="15085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6B244C-1914-4F91-ACDA-8C5D25699B5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245" y="2147071"/>
              <a:ext cx="304762" cy="15085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772E28-844B-483A-9EAC-E6DDAB5E0158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311" y="2883185"/>
              <a:ext cx="198095" cy="1691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1C4DF40-1014-4254-9619-2585B346D59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247" y="2895600"/>
              <a:ext cx="345905" cy="1584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2FCEB12-7102-4E46-9816-BE196B67A9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151" y="2829301"/>
              <a:ext cx="129524" cy="111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0C6B5290-21A4-44F6-9145-C9538451FDFE}"/>
              </a:ext>
            </a:extLst>
          </p:cNvPr>
          <p:cNvGrpSpPr/>
          <p:nvPr/>
        </p:nvGrpSpPr>
        <p:grpSpPr>
          <a:xfrm>
            <a:off x="1828800" y="28136"/>
            <a:ext cx="9133514" cy="6574077"/>
            <a:chOff x="1828800" y="28136"/>
            <a:chExt cx="9133514" cy="65740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CC6B32-FCCF-4BC7-8BCD-2E24513D896E}"/>
                </a:ext>
              </a:extLst>
            </p:cNvPr>
            <p:cNvSpPr/>
            <p:nvPr/>
          </p:nvSpPr>
          <p:spPr>
            <a:xfrm>
              <a:off x="8498949" y="3171030"/>
              <a:ext cx="2107281" cy="2947869"/>
            </a:xfrm>
            <a:prstGeom prst="rect">
              <a:avLst/>
            </a:prstGeom>
            <a:solidFill>
              <a:srgbClr val="0563C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2D0894-5558-4721-9FC6-290292E7A6D2}"/>
                </a:ext>
              </a:extLst>
            </p:cNvPr>
            <p:cNvSpPr/>
            <p:nvPr/>
          </p:nvSpPr>
          <p:spPr>
            <a:xfrm rot="5400000">
              <a:off x="5204700" y="-5364"/>
              <a:ext cx="2164455" cy="4394602"/>
            </a:xfrm>
            <a:prstGeom prst="rect">
              <a:avLst/>
            </a:prstGeom>
            <a:solidFill>
              <a:srgbClr val="0563C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B5838A-68D1-4494-80A9-C47364271BF9}"/>
                </a:ext>
              </a:extLst>
            </p:cNvPr>
            <p:cNvSpPr/>
            <p:nvPr/>
          </p:nvSpPr>
          <p:spPr>
            <a:xfrm rot="5400000">
              <a:off x="3116451" y="2087288"/>
              <a:ext cx="2131019" cy="209997"/>
            </a:xfrm>
            <a:prstGeom prst="rect">
              <a:avLst/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0B741AF-1D91-4130-9E36-A76340F58F8A}"/>
                </a:ext>
              </a:extLst>
            </p:cNvPr>
            <p:cNvSpPr/>
            <p:nvPr/>
          </p:nvSpPr>
          <p:spPr>
            <a:xfrm>
              <a:off x="8423266" y="1109130"/>
              <a:ext cx="2180909" cy="2148669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5E3E0FEE-71A6-4057-8EA6-57DE6BDE999D}"/>
                </a:ext>
              </a:extLst>
            </p:cNvPr>
            <p:cNvSpPr/>
            <p:nvPr/>
          </p:nvSpPr>
          <p:spPr>
            <a:xfrm>
              <a:off x="6260775" y="1109130"/>
              <a:ext cx="4343400" cy="4276165"/>
            </a:xfrm>
            <a:prstGeom prst="arc">
              <a:avLst>
                <a:gd name="adj1" fmla="val 16175862"/>
                <a:gd name="adj2" fmla="val 1924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51139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28136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94725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67891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95287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76771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627380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73653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80924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32549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501020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924101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124550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75856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75856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24E527C-48A7-478F-A396-272CBD70F08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606" y="5152659"/>
              <a:ext cx="1846465" cy="53286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AA501FE3-608F-4B74-B75F-5DF6D76C36F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0946" y="3774649"/>
              <a:ext cx="1846465" cy="532862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B59D24E0-3AA4-4212-A0C3-30F80B2925A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6156" y="3784463"/>
              <a:ext cx="1846466" cy="536237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0836473-7B64-43B1-8AD6-4E814A006CC5}"/>
                </a:ext>
              </a:extLst>
            </p:cNvPr>
            <p:cNvSpPr/>
            <p:nvPr/>
          </p:nvSpPr>
          <p:spPr>
            <a:xfrm rot="10800000">
              <a:off x="8515355" y="5927607"/>
              <a:ext cx="2078345" cy="209997"/>
            </a:xfrm>
            <a:prstGeom prst="rect">
              <a:avLst/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65133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865531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}&#10;\usepackage{xcolor}&#10;\pagestyle{empty}&#10;\begin{document}&#10;&#10;\definecolor{Monred}{RGB}{172,0,0}&#10;&#10;&#10;$$A_{1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6.2017"/>
  <p:tag name="ORIGINALWIDTH" val="3139.858"/>
  <p:tag name="LATEXADDIN" val="\documentclass{article}&#10;\usepackage{amsmath}&#10;\usepackage{xcolor}&#10;\pagestyle{empty}&#10;\begin{document}&#10;&#10;\definecolor{Monred}{RGB}{172,0,0}&#10;&#10;\noindent Dotted purple lines indicate control volumes \\&#10;Solid purple lines, arrows, and points indicate streamlines \\&#10;Dashed black lines indicate reference elevations&#10;&#10;&#10;&#10;\end{document}"/>
  <p:tag name="IGUANATEXSIZE" val="20"/>
  <p:tag name="IGUANATEXCURSOR" val="2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536.9329"/>
  <p:tag name="LATEXADDIN" val="\documentclass{article}&#10;\usepackage{amsmath}&#10;\usepackage{xcolor}&#10;\usepackage{ragged2e}&#10;\pagestyle{empty}&#10;\begin{document}&#10;&#10;\definecolor{Monred}{RGB}{172,0,0}&#10;&#10;\begin{center}&#10;Constant \\&#10;head tank&#10;\end{center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278.2152"/>
  <p:tag name="LATEXADDIN" val="\documentclass{article}&#10;\usepackage{amsmath}&#10;\usepackage{xcolor}&#10;\usepackage{ragged2e}&#10;\pagestyle{empty}&#10;\begin{document}&#10;&#10;\definecolor{Monred}{RGB}{172,0,0}&#10;&#10;\begin{center}&#10;Float \\&#10;valve&#10;\end{center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839.895"/>
  <p:tag name="LATEXADDIN" val="\documentclass{article}&#10;\usepackage{amsmath}&#10;\usepackage{xcolor}&#10;\usepackage{ragged2e}&#10;\pagestyle{empty}&#10;\begin{document}&#10;&#10;\definecolor{Monred}{RGB}{172,0,0}&#10;\textbf{&#10;\color{white}{&#10;\begin{center}&#10;Stock tank of \\&#10;coagulant&#10;\end{center}&#10;}&#10;}&#10;\end{document}"/>
  <p:tag name="IGUANATEXSIZE" val="20"/>
  <p:tag name="IGUANATEXCURSOR" val="2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750.6561"/>
  <p:tag name="LATEXADDIN" val="\documentclass{article}&#10;\usepackage{amsmath}&#10;\usepackage{xcolor}&#10;\usepackage{ragged2e}&#10;\pagestyle{empty}&#10;\begin{document}&#10;&#10;\definecolor{Monred}{RGB}{172,0,0}&#10;&#10;&#10;\begin{flushright}&#10;Lever \\&#10;counterweight&#10;\end{flushright}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921.6348"/>
  <p:tag name="LATEXADDIN" val="\documentclass{article}&#10;\usepackage{amsmath}&#10;\usepackage{xcolor}&#10;\usepackage{ragged2e}&#10;\pagestyle{empty}&#10;\begin{document}&#10;&#10;\definecolor{Monred}{RGB}{172,0,0}&#10;&#10;&#10;\begin{flushright}&#10;Open channel \\&#10;supercritical flow&#10;\end{flushright}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554.9306"/>
  <p:tag name="LATEXADDIN" val="\documentclass{article}&#10;\usepackage{amsmath}&#10;\usepackage{xcolor}&#10;\usepackage{ragged2e}&#10;\pagestyle{empty}&#10;\begin{document}&#10;&#10;\definecolor{Monred}{RGB}{172,0,0}&#10;&#10;&#10;\begin{flushright}&#10;Drop tube&#10;\end{flushright}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01.1624"/>
  <p:tag name="LATEXADDIN" val="\documentclass{article}&#10;\usepackage{amsmath}&#10;\usepackage{xcolor}&#10;\usepackage{ragged2e}&#10;\pagestyle{empty}&#10;\begin{document}&#10;&#10;\definecolor{Monred}{RGB}{172,0,0}&#10;&#10;&#10;\begin{flushright}&#10;Dosing tub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676.4154"/>
  <p:tag name="LATEXADDIN" val="\documentclass{article}&#10;\usepackage{amsmath}&#10;\usepackage{xcolor}&#10;\usepackage{ragged2e}&#10;\pagestyle{empty}&#10;\begin{document}&#10;&#10;\definecolor{Monred}{RGB}{172,0,0}&#10;&#10;&#10;\begin{flushright}&#10;Purge valv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292.4635"/>
  <p:tag name="LATEXADDIN" val="\documentclass{article}&#10;\usepackage{amsmath}&#10;\usepackage{xcolor}&#10;\usepackage{ragged2e}&#10;\pagestyle{empty}&#10;\begin{document}&#10;&#10;\definecolor{Monred}{RGB}{172,0,0}&#10;&#10;&#10;\begin{flushright}&#10;Lever&#10;\end{flushright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363.33"/>
  <p:tag name="LATEXADDIN" val="\documentclass{article}&#10;\usepackage{amsmath}&#10;\usepackage{xcolor}&#10;\pagestyle{empty}&#10;\begin{document}&#10;&#10;\definecolor{Monred}{RGB}{172,0,0}&#10;&#10;1 meter of elevation head&#10;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87.1766"/>
  <p:tag name="LATEXADDIN" val="\documentclass{article}&#10;\usepackage{amsmath}&#10;\usepackage{xcolor}&#10;\usepackage{ragged2e}&#10;\pagestyle{empty}&#10;\begin{document}&#10;&#10;\definecolor{Monred}{RGB}{172,0,0}&#10;&#10;&#10;\begin{flushright}&#10;Dose slider&#10;\end{flushright}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58.4552"/>
  <p:tag name="LATEXADDIN" val="\documentclass{article}&#10;\usepackage{amsmath}&#10;\usepackage{xcolor}&#10;\usepackage{ragged2e}&#10;\pagestyle{empty}&#10;\begin{document}&#10;&#10;\definecolor{Monred}{RGB}{172,0,0}&#10;&#10;&#10;\begin{flushright}&#10;LFOM&#10;\end{flushright}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usepackage{ragged2e}&#10;\pagestyle{empty}&#10;\begin{document}&#10;&#10;\definecolor{Monred}{RGB}{172,0,0}&#10;&#10;&#10;\begin{flushright}&#10;Float&#10;\end{flushright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.9479"/>
  <p:tag name="ORIGINALWIDTH" val="592.4259"/>
  <p:tag name="LATEXADDIN" val="\documentclass{article}&#10;\usepackage{amsmath}&#10;\usepackage{xcolor}&#10;\usepackage{ragged2e}&#10;\pagestyle{empty}&#10;\begin{document}&#10;&#10;\definecolor{Monred}{RGB}{172,0,0}&#10;&#10;\begin{center}&#10;Constant \\&#10;Head Tank \\&#10;(CHT)&#10;\end{center}&#10;&#10;&#10;\end{document}"/>
  <p:tag name="IGUANATEXSIZE" val="20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839.895"/>
  <p:tag name="LATEXADDIN" val="\documentclass{article}&#10;\usepackage{amsmath}&#10;\usepackage{xcolor}&#10;\usepackage{ragged2e}&#10;\pagestyle{empty}&#10;\begin{document}&#10;&#10;\definecolor{Monred}{RGB}{172,0,0}&#10;\textbf{&#10;\color{white}{&#10;\begin{center}&#10;Stock tank of \\&#10;coagulant&#10;\end{center}&#10;}&#10;}&#10;\end{document}"/>
  <p:tag name="IGUANATEXSIZE" val="20"/>
  <p:tag name="IGUANATEXCURSOR" val="2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01.1624"/>
  <p:tag name="LATEXADDIN" val="\documentclass{article}&#10;\usepackage{amsmath}&#10;\usepackage{xcolor}&#10;\usepackage{ragged2e}&#10;\pagestyle{empty}&#10;\begin{document}&#10;&#10;\definecolor{Monred}{RGB}{172,0,0}&#10;&#10;&#10;\begin{flushright}&#10;Dosing tub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402.6997"/>
  <p:tag name="LATEXADDIN" val="\documentclass{article}&#10;\usepackage{amsmath}&#10;\usepackage{xcolor}&#10;\pagestyle{empty}&#10;\begin{document}&#10;&#10;\definecolor{Monred}{RGB}{172,0,0}&#10;&#10;&#10;1 meter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727.784"/>
  <p:tag name="LATEXADDIN" val="\documentclass{article}&#10;\usepackage{amsmath}&#10;\usepackage{xcolor}&#10;\usepackage{ragged2e}&#10;\pagestyle{empty}&#10;\begin{document}&#10;&#10;\definecolor{Monred}{RGB}{172,0,0}&#10;&#10;\textbf{Bottom Baffles, underwater}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301.087"/>
  <p:tag name="LATEXADDIN" val="\documentclass{article}&#10;\usepackage{amsmath}&#10;\usepackage{xcolor}&#10;\pagestyle{empty}&#10;\begin{document}&#10;&#10;\definecolor{Monred}{RGB}{172,0,0}&#10;&#10;1 meter of velocity head&#10;&#10;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689.9138"/>
  <p:tag name="LATEXADDIN" val="\documentclass{article}&#10;\usepackage{amsmath}&#10;\usepackage{xcolor}&#10;\usepackage{ragged2e}&#10;\pagestyle{empty}&#10;\begin{document}&#10;&#10;\definecolor{Monred}{RGB}{172,0,0}&#10;&#10;\textbf{Top Baffles}&#10;&#10;&#10;\end{document}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490.064"/>
  <p:tag name="LATEXADDIN" val="\documentclass{article}&#10;\usepackage{amsmath}&#10;\usepackage{xcolor}&#10;\usepackage{ragged2e}&#10;\pagestyle{empty}&#10;\begin{document}&#10;&#10;\definecolor{Monred}{RGB}{172,0,0}&#10;&#10;\textbf{Top and Bottom Baffles}&#10;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727.784"/>
  <p:tag name="LATEXADDIN" val="\documentclass{article}&#10;\usepackage{amsmath}&#10;\usepackage{xcolor}&#10;\usepackage{ragged2e}&#10;\pagestyle{empty}&#10;\begin{document}&#10;&#10;\definecolor{Monred}{RGB}{172,0,0}&#10;&#10;\textbf{Bottom Baffles, underwater}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689.9138"/>
  <p:tag name="LATEXADDIN" val="\documentclass{article}&#10;\usepackage{amsmath}&#10;\usepackage{xcolor}&#10;\usepackage{ragged2e}&#10;\pagestyle{empty}&#10;\begin{document}&#10;&#10;\definecolor{Monred}{RGB}{172,0,0}&#10;&#10;\textbf{Top Baffles}&#10;&#10;&#10;\end{document}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640.4199"/>
  <p:tag name="LATEXADDIN" val="\documentclass{article}&#10;\usepackage{amsmath}&#10;\usepackage{xcolor}&#10;\usepackage{ragged2e}&#10;\pagestyle{empty}&#10;\begin{document}&#10;&#10;\definecolor{Monred}{RGB}{172,0,0}&#10;&#10;\textbf{Flow Path}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319.835"/>
  <p:tag name="LATEXADDIN" val="\documentclass{article}&#10;\usepackage{amsmath}&#10;\usepackage{xcolor}&#10;\usepackage{ragged2e}&#10;\pagestyle{empty}&#10;\begin{document}&#10;&#10;\definecolor{Monred}{RGB}{172,0,0}&#10;&#10;\textbf{Flocculator Channels}&#10;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635.9205"/>
  <p:tag name="LATEXADDIN" val="\documentclass{article}&#10;\usepackage{amsmath}&#10;\usepackage{xcolor}&#10;\usepackage{ragged2e}&#10;\pagestyle{empty}&#10;\begin{document}&#10;&#10;\definecolor{Monred}{RGB}{172,0,0}&#10;&#10;\noindent Dead space, \\&#10;lowers $\bar G$&#10;&#10;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327.334"/>
  <p:tag name="LATEXADDIN" val="\documentclass{article}&#10;\usepackage{amsmath}&#10;\usepackage{xcolor}&#10;\pagestyle{empty}&#10;\begin{document}&#10;&#10;\definecolor{Monred}{RGB}{172,0,0}&#10;&#10;1 meter of pressure head&#10;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523.06"/>
  <p:tag name="LATEXADDIN" val="\documentclass{article}&#10;\usepackage{amsmath}&#10;\usepackage{xcolor}&#10;\pagestyle{empty}&#10;\begin{document}&#10;&#10;\definecolor{Monred}{RGB}{172,0,0}&#10;&#10;&#10;Jet expansion rule of thumb&#10;&#10;\end{document}"/>
  <p:tag name="IGUANATEXSIZE" val="25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182.2272"/>
  <p:tag name="LATEXADDIN" val="\documentclass{article}&#10;\usepackage{amsmath}&#10;\usepackage{xcolor}&#10;\usepackage{ragged2e}&#10;\pagestyle{empty}&#10;\begin{document}&#10;&#10;\definecolor{Monred}{RGB}{172,0,0}&#10;&#10;$$A_{in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8.6577"/>
  <p:tag name="LATEXADDIN" val="\documentclass{article}&#10;\usepackage{amsmath}&#10;\usepackage{xcolor}&#10;\pagestyle{empty}&#10;\begin{document}&#10;&#10;\definecolor{Monred}{RGB}{172,0,0}&#10;&#10;&#10;\noindent Jet expansion\\&#10;after a baffle&#10;&#10;\end{document}"/>
  <p:tag name="IGUANATEXSIZE" val="25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230.9711"/>
  <p:tag name="LATEXADDIN" val="\documentclass{article}&#10;\usepackage{amsmath}&#10;\usepackage{xcolor}&#10;\usepackage{ragged2e}&#10;\pagestyle{empty}&#10;\begin{document}&#10;&#10;\definecolor{Monred}{RGB}{172,0,0}&#10;&#10;$$A_{out}$$&#10;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usepackage{ragged2e}&#10;\pagestyle{empty}&#10;\begin{document}&#10;&#10;\definecolor{Monred}{RGB}{172,0,0}&#10;&#10;Top baffles&#10;&#10;&#10;\end{document}"/>
  <p:tag name="IGUANATEXSIZE" val="20"/>
  <p:tag name="IGUANATEXCURSOR" val="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585.6768"/>
  <p:tag name="LATEXADDIN" val="\documentclass{article}&#10;\usepackage{amsmath}&#10;\usepackage{xcolor}&#10;\usepackage{ragged2e}&#10;\pagestyle{empty}&#10;\begin{document}&#10;&#10;\definecolor{Monred}{RGB}{172,0,0}&#10;&#10;\textbf{Side-view}&#10;&#10;&#10;\end{document}"/>
  <p:tag name="IGUANATEXSIZE" val="20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611.1736"/>
  <p:tag name="LATEXADDIN" val="\documentclass{article}&#10;\usepackage{amsmath}&#10;\usepackage{xcolor}&#10;\usepackage{ragged2e}&#10;\pagestyle{empty}&#10;\begin{document}&#10;&#10;\definecolor{Monred}{RGB}{172,0,0}&#10;&#10;\textbf{Plan-view}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407.949"/>
  <p:tag name="LATEXADDIN" val="\documentclass{article}&#10;\usepackage{amsmath}&#10;\usepackage{xcolor}&#10;\pagestyle{empty}&#10;\begin{document}&#10;&#10;\definecolor{Monred}{RGB}{172,0,0}&#10;&#10;\begin{center}&#10;Bottom&#10;\\&#10;baffles&#10;\end{center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98.7251"/>
  <p:tag name="LATEXADDIN" val="\documentclass{article}&#10;\usepackage{amsmath}&#10;\usepackage{xcolor}&#10;\usepackage{ragged2e}&#10;\pagestyle{empty}&#10;\begin{document}&#10;&#10;\definecolor{Monred}{RGB}{172,0,0}&#10;&#10;&#10;$$v_{out}$$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usepackage{ragged2e}&#10;\pagestyle{empty}&#10;\begin{document}&#10;&#10;\definecolor{Monred}{RGB}{172,0,0}&#10;&#10;Top baffles&#10;&#10;&#10;\end{document}"/>
  <p:tag name="IGUANATEXSIZE" val="20"/>
  <p:tag name="IGUANATEXCURSOR" val="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9.4301"/>
  <p:tag name="ORIGINALWIDTH" val="1415.073"/>
  <p:tag name="LATEXADDIN" val="\documentclass{article}&#10;\usepackage{amsmath}&#10;\usepackage{xcolor}&#10;\usepackage{ragged2e}&#10;\pagestyle{empty}&#10;\begin{document}&#10;&#10;\definecolor{Monred}{RGB}{172,0,0}&#10;&#10;\noindent The purple lines represent \\&#10;the most extreme \\&#10;streamline for water \\ &#10;flowing around a baffle&#10;&#10;&#10;&#10;\end{document}"/>
  <p:tag name="IGUANATEXSIZE" val="3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3.4083"/>
  <p:tag name="LATEXADDIN" val="\documentclass{article}&#10;\usepackage{amsmath}&#10;\usepackage{xcolor}&#10;\usepackage{ragged2e}&#10;\pagestyle{empty}&#10;\begin{document}&#10;&#10;\definecolor{Monred}{RGB}{172,0,0}&#10;&#10;\begin{center}&#10;\textbf{Vertical \\&#10;Flocculator:}&#10;\end{center}&#10;&#10;&#10;\end{document}"/>
  <p:tag name="IGUANATEXSIZE" val="20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506.1867"/>
  <p:tag name="LATEXADDIN" val="\documentclass{article}&#10;\usepackage{amsmath}&#10;\usepackage{xcolor}&#10;\usepackage{ragged2e}&#10;\pagestyle{empty}&#10;\begin{document}&#10;&#10;\definecolor{Monred}{RGB}{172,0,0}&#10;&#10;Side-view&#10;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49.9813"/>
  <p:tag name="LATEXADDIN" val="\documentclass{article}&#10;\usepackage{amsmath}&#10;\usepackage{xcolor}&#10;\usepackage{ragged2e}&#10;\pagestyle{empty}&#10;\begin{document}&#10;&#10;\definecolor{Monred}{RGB}{172,0,0}&#10;&#10;&#10;$$v_{in}$$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31.6835"/>
  <p:tag name="LATEXADDIN" val="\documentclass{article}&#10;\usepackage{amsmath}&#10;\usepackage{xcolor}&#10;\usepackage{ragged2e}&#10;\pagestyle{empty}&#10;\begin{document}&#10;&#10;\definecolor{Monred}{RGB}{172,0,0}&#10;&#10;Plan-view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5.9017"/>
  <p:tag name="LATEXADDIN" val="\documentclass{article}&#10;\usepackage{amsmath}&#10;\usepackage{xcolor}&#10;\pagestyle{empty}&#10;\begin{document}&#10;&#10;\definecolor{Monred}{RGB}{172,0,0}&#10;&#10;\begin{center}&#10;Bottom baffles&#10;\end{center}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pagestyle{empty}&#10;\begin{document}&#10;&#10;\definecolor{Monred}{RGB}{172,0,0}&#10;&#10;Top baffles&#10;&#10;&#10;&#10;\end{document}"/>
  <p:tag name="IGUANATEXSIZE" val="25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864.6419"/>
  <p:tag name="LATEXADDIN" val="\documentclass{article}&#10;\usepackage{amsmath}&#10;\usepackage{xcolor}&#10;\pagestyle{empty}&#10;\begin{document}&#10;&#10;\definecolor{Monred}{RGB}{172,0,0}&#10;&#10;\noindent Set of obstacles,\\&#10;3 per baffle in \\&#10;this design&#10;&#10;&#10;\end{document}"/>
  <p:tag name="IGUANATEXSIZE" val="25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792.6509"/>
  <p:tag name="LATEXADDIN" val="\documentclass{article}&#10;\usepackage{amsmath}&#10;\usepackage{xcolor}&#10;\pagestyle{empty}&#10;\begin{document}&#10;&#10;\definecolor{Monred}{RGB}{172,0,0}&#10;&#10;\noindent Single obstacle&#10;&#10;&#10;\end{document}"/>
  <p:tag name="IGUANATEXSIZE" val="25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6.6517"/>
  <p:tag name="LATEXADDIN" val="\documentclass{article}&#10;\usepackage{amsmath}&#10;\usepackage{xcolor}&#10;\pagestyle{empty}&#10;\begin{document}&#10;&#10;\definecolor{Monred}{RGB}{172,0,0}&#10;&#10;\noindent Bottom baffles&#10;&#10;&#10;\end{document}"/>
  <p:tag name="IGUANATEXSIZE" val="25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6.1642"/>
  <p:tag name="ORIGINALWIDTH" val="3612.299"/>
  <p:tag name="LATEXADDIN" val="\documentclass{article}&#10;\usepackage{amsmath}&#10;\usepackage{xcolor}&#10;\usepackage{ragged2e}&#10;\pagestyle{empty}&#10;\begin{document}&#10;&#10;\definecolor{Monred}{RGB}{172,0,0}&#10;&#10;\noindent &#10;There are an even amount of flocculator channels to keep the \\ &#10;AguaClara plant layout consistent. This ensures that the entrance \\ &#10;tank, filter box, and filters can be kept in the same places \\ &#10;across plants. Only for exceptionally low flow plants (\textless 5 LPS) \\&#10;is there one channel.&#10;&#10;&#10;&#10;\end{document}"/>
  <p:tag name="IGUANATEXSIZE" val="24"/>
  <p:tag name="IGUANATEXCURSOR" val="454"/>
  <p:tag name="TRANSPARENCY" val="True"/>
  <p:tag name="FILENAME" val=""/>
  <p:tag name="LATEXENGINEID" val="0"/>
  <p:tag name="TEMPFOLDER" val="c:\temp\"/>
  <p:tag name="LATEXFORMHEIGHT" val="334.2"/>
  <p:tag name="LATEXFORMWIDTH" val="498.6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699.6625"/>
  <p:tag name="LATEXADDIN" val="\documentclass{article}&#10;\usepackage{amsmath}&#10;\usepackage{xcolor}&#10;\usepackage{ragged2e}&#10;\pagestyle{empty}&#10;\begin{document}&#10;&#10;\definecolor{Monred}{RGB}{172,0,0}&#10;&#10;\noindent &#10;\textbf{Flocculator \\&#10;Channels}&#10;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889.3888"/>
  <p:tag name="LATEXADDIN" val="\documentclass{article}&#10;\usepackage{amsmath}&#10;\usepackage{xcolor}&#10;\usepackage{ragged2e}&#10;\pagestyle{empty}&#10;\begin{document}&#10;&#10;\definecolor{Monred}{RGB}{172,0,0}&#10;&#10;\noindent&#10;\textbf{Sedimentation \\&#10;Tank (3)}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97.48779"/>
  <p:tag name="LATEXADDIN" val="\documentclass{article}&#10;\usepackage{amsmath}&#10;\usepackage{xcolor}&#10;\usepackage{ragged2e}&#10;\pagestyle{empty}&#10;\begin{document}&#10;&#10;\definecolor{Monred}{RGB}{172,0,0}&#10;&#10;in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74.9156"/>
  <p:tag name="LATEXADDIN" val="\documentclass{article}&#10;\usepackage{amsmath}&#10;\usepackage{xcolor}&#10;\pagestyle{empty}&#10;\begin{document}&#10;&#10;\definecolor{Monred}{RGB}{172,0,0}&#10;&#10;&#10;No obstacles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834.6457"/>
  <p:tag name="LATEXADDIN" val="\documentclass{article}&#10;\usepackage{amsmath}&#10;\usepackage{xcolor}&#10;\pagestyle{empty}&#10;\begin{document}&#10;&#10;\definecolor{Monred}{RGB}{172,0,0}&#10;&#10;&#10;1 obstacle \\ per baffle space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290.964"/>
  <p:tag name="LATEXADDIN" val="\documentclass{article}&#10;\usepackage{amsmath}&#10;\usepackage{xcolor}&#10;\pagestyle{empty}&#10;\begin{document}&#10;&#10;&#10;\definecolor{Monred}{RGB}{172,0,0}&#10;&#10;&#10;\noindent The volume between two baffles is called a baffle space. Mathematically, one baffle space is the volume occupied by the height of water times the width of a channel times the spacing between two baffles, $H \cdot W \cdot S$. &#10;&#10;\end{document}"/>
  <p:tag name="IGUANATEXSIZE" val="20"/>
  <p:tag name="IGUANATEXCURSOR" val="2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09.1864"/>
  <p:tag name="LATEXADDIN" val="\documentclass{article}&#10;\usepackage{amsmath}&#10;\usepackage{xcolor}&#10;\pagestyle{empty}&#10;\begin{document}&#10;&#10;\definecolor{Monred}{RGB}{172,0,0}&#10;&#10;\color{Monred}{Obstacles}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3.4833"/>
  <p:tag name="LATEXADDIN" val="\documentclass{article}&#10;\usepackage{amsmath}&#10;\usepackage{xcolor}&#10;\pagestyle{empty}&#10;\begin{document}&#10;&#10;\definecolor{Monred}{RGB}{172,0,0}&#10;&#10;&#10;$$A_{2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.99023"/>
  <p:tag name="ORIGINALWIDTH" val="170.2287"/>
  <p:tag name="LATEXADDIN" val="\documentclass{article}&#10;\usepackage{amsmath}&#10;\usepackage{xcolor}&#10;\usepackage{ragged2e}&#10;\pagestyle{empty}&#10;\begin{document}&#10;&#10;\definecolor{Monred}{RGB}{172,0,0}&#10;&#10;out&#10;&#10;&#10;\end{document}"/>
  <p:tag name="IGUANATEXSIZE" val="20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606.6742"/>
  <p:tag name="LATEXADDIN" val="\documentclass{article}&#10;\usepackage{amsmath}&#10;\usepackage{xcolor}&#10;\pagestyle{empty}&#10;\begin{document}&#10;&#10;\definecolor{Monred}{RGB}{172,0,0}&#10;&#10;&#10;Dead space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606.6742"/>
  <p:tag name="LATEXADDIN" val="\documentclass{article}&#10;\usepackage{amsmath}&#10;\usepackage{xcolor}&#10;\pagestyle{empty}&#10;\begin{document}&#10;&#10;\definecolor{Monred}{RGB}{172,0,0}&#10;&#10;&#10;Dead space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547.057"/>
  <p:tag name="LATEXADDIN" val="\documentclass{article}&#10;\usepackage{amsmath}&#10;\usepackage{xcolor}&#10;\pagestyle{empty}&#10;\begin{document}&#10;&#10;\definecolor{Monred}{RGB}{172,0,0}&#10;&#10;&#10;Both images maintain AguaClara's standard slot width ratio of $1$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= 2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&lt; 2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4315"/>
  <p:tag name="ORIGINALWIDTH" val="63.74205"/>
  <p:tag name="LATEXADDIN" val="\documentclass{article}&#10;\usepackage{amsmath}&#10;\usepackage{xcolor}&#10;\usepackage{ragged2e}&#10;\pagestyle{empty}&#10;\begin{document}&#10;&#10;\definecolor{Monred}{RGB}{172,0,0}&#10;&#10;&#10;x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.18"/>
  <p:tag name="ORIGINALWIDTH" val="4289.464"/>
  <p:tag name="LATEXADDIN" val="\documentclass{article}&#10;\usepackage{amsmath}&#10;\usepackage{xcolor}&#10;\usepackage{ragged2e}&#10;\pagestyle{empty}&#10;\begin{document}&#10;&#10;\definecolor{Monred}{RGB}{172,0,0}&#10;&#10;\noindent The red triangle signifies the area unaccounted for in the initial volume calculation. This makes $\theta_{actual}$ greater than&#10;the design $\theta$. However, we do not believe that this extra ‘triangle’ of space has significant $G$&#10; values, and therefore we do not believe that it adds any collision potential to the design.&#10;&#10;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4281.215"/>
  <p:tag name="LATEXADDIN" val="\documentclass{article}&#10;\usepackage{amsmath}&#10;\usepackage{xcolor}&#10;\usepackage{ragged2e}&#10;\pagestyle{empty}&#10;\begin{document}&#10;&#10;\definecolor{Monred}{RGB}{172,0,0}&#10;&#10;\noindent This image is just to show how water level decreases throughout a flocculator. &#10;Standard AguaClara flocculators have at least two channels. &#10;&#10;&#10;&#10;\end{document}"/>
  <p:tag name="IGUANATEXSIZE" val="18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821.1473"/>
  <p:tag name="LATEXADDIN" val="\documentclass{article}&#10;\usepackage{amsmath}&#10;\usepackage{xcolor}&#10;\pagestyle{empty}&#10;\begin{document}&#10;&#10;\definecolor{Monred}{RGB}{172,0,0}&#10;&#10;\begin{center}&#10;\noindent Control surface \\&#10;\bf{1}&#10;\end{center}&#10;&#10;&#10;\end{document}"/>
  <p:tag name="IGUANATEXSIZE" val="20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821.1473"/>
  <p:tag name="LATEXADDIN" val="\documentclass{article}&#10;\usepackage{amsmath}&#10;\usepackage{xcolor}&#10;\pagestyle{empty}&#10;\begin{document}&#10;&#10;\definecolor{Monred}{RGB}{172,0,0}&#10;&#10;\begin{center}&#10;\noindent Control surface \\&#10;\bf{2}&#10;\end{center}&#10;&#10;&#10;\end{document}"/>
  <p:tag name="IGUANATEXSIZE" val="20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821.1473"/>
  <p:tag name="LATEXADDIN" val="\documentclass{article}&#10;\usepackage{amsmath}&#10;\usepackage{xcolor}&#10;\pagestyle{empty}&#10;\begin{document}&#10;&#10;\definecolor{Monred}{RGB}{172,0,0}&#10;&#10;\begin{center}&#10;\noindent Control surface \\&#10;\bf{3}&#10;\end{center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65.3918"/>
  <p:tag name="LATEXADDIN" val="\documentclass{article}&#10;\usepackage{amsmath}&#10;\usepackage{xcolor}&#10;\pagestyle{empty}&#10;\begin{document}&#10;&#10;\definecolor{Monred}{RGB}{172,0,0}&#10;&#10;&#10;$$\Delta h = \frac{\bar v_{out}^2}{2g} + h_L$$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33.108"/>
  <p:tag name="LATEXADDIN" val="\documentclass{article}&#10;\usepackage{amsmath}&#10;\usepackage{xcolor}&#10;\pagestyle{empty}&#10;\begin{document}&#10;&#10;\definecolor{Monred}{RGB}{172,0,0}&#10;&#10;&#10;$$\Delta h = \frac{\bar v_{out}^2}{2g} + h_e + h_f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34.533"/>
  <p:tag name="LATEXADDIN" val="\documentclass{article}&#10;\usepackage{amsmath}&#10;\usepackage{xcolor}&#10;\pagestyle{empty}&#10;\begin{document}&#10;&#10;\definecolor{Monred}{RGB}{172,0,0}&#10;&#10;&#10;$$\Delta h = \frac{\bar v_{out}^2}{2g} + \left( \sum K \right) \frac{\bar v_{out}^2}{2g} + h_f$$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54.556"/>
  <p:tag name="LATEXADDIN" val="\documentclass{article}&#10;\usepackage{amsmath}&#10;\usepackage{xcolor}&#10;\pagestyle{empty}&#10;\begin{document}&#10;&#10;\definecolor{Monred}{RGB}{172,0,0}&#10;&#10;&#10;$$\Delta h = \left( \sum K + 1 \right) \frac{\bar v_{out}^2}{2g} + h_f$$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40.083"/>
  <p:tag name="LATEXADDIN" val="\documentclass{article}&#10;\usepackage{amsmath}&#10;\usepackage{xcolor}&#10;\pagestyle{empty}&#10;\begin{document}&#10;&#10;\definecolor{Monred}{RGB}{172,0,0}&#10;&#10;&#10;$$\Delta h = \left( \sum K \right) \frac{\bar v_{out}^2}{2g} + h_f$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1.2373"/>
  <p:tag name="LATEXADDIN" val="\documentclass{article}&#10;\usepackage{amsmath}&#10;\usepackage{xcolor}&#10;\pagestyle{empty}&#10;\begin{document}&#10;&#10;\definecolor{Monred}{RGB}{172,0,0}&#10;&#10;&#10;$$v_{2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918.6352"/>
  <p:tag name="LATEXADDIN" val="\documentclass{article}&#10;\usepackage{amsmath}&#10;\usepackage{xcolor}&#10;\usepackage{ragged2e}&#10;\pagestyle{empty}&#10;\begin{document}&#10;&#10;\definecolor{Monred}{RGB}{172,0,0}&#10;&#10;&#10;Control surface 1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922.3847"/>
  <p:tag name="LATEXADDIN" val="\documentclass{article}&#10;\usepackage{amsmath}&#10;\usepackage{xcolor}&#10;\usepackage{ragged2e}&#10;\pagestyle{empty}&#10;\begin{document}&#10;&#10;\definecolor{Monred}{RGB}{172,0,0}&#10;&#10;&#10;Control surface 2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72.4409"/>
  <p:tag name="LATEXADDIN" val="\documentclass{article}&#10;\usepackage{amsmath}&#10;\usepackage{xcolor}&#10;\pagestyle{empty}&#10;\begin{document}&#10;&#10;\definecolor{Monred}{RGB}{172,0,0}&#10;&#10;\noindent Small \\&#10;diameter \\&#10;tubing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276.7154"/>
  <p:tag name="LATEXADDIN" val="\documentclass{article}&#10;\usepackage{amsmath}&#10;\usepackage{xcolor}&#10;\pagestyle{empty}&#10;\begin{document}&#10;&#10;\definecolor{Monred}{RGB}{172,0,0}&#10;&#10;$$A_{gate}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645.6693"/>
  <p:tag name="LATEXADDIN" val="\documentclass{article}&#10;\usepackage{amsmath}&#10;\usepackage{xcolor}&#10;\pagestyle{empty}&#10;\begin{document}&#10;&#10;\definecolor{Monred}{RGB}{172,0,0}&#10;&#10;$$A_{downstream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9.4488"/>
  <p:tag name="ORIGINALWIDTH" val="830.8961"/>
  <p:tag name="LATEXADDIN" val="\documentclass{article}&#10;\usepackage{amsmath}&#10;\usepackage{xcolor}&#10;\usepackage{ragged2e}&#10;\pagestyle{empty}&#10;\begin{document}&#10;&#10;\definecolor{Monred}{RGB}{172,0,0}&#10;&#10;\noindent Streamlines are \\&#10;unable to make \\&#10;sharp turns.&#10;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926.8841"/>
  <p:tag name="LATEXADDIN" val="\documentclass{article}&#10;\usepackage{amsmath}&#10;\usepackage{xcolor}&#10;\pagestyle{empty}&#10;\begin{document}&#10;&#10;\definecolor{Monred}{RGB}{172,0,0}&#10;&#10;Horizontal orifice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8.23772"/>
  <p:tag name="LATEXADDIN" val="\documentclass{article}&#10;\usepackage{amsmath}&#10;\usepackage{xcolor}&#10;\pagestyle{empty}&#10;\begin{document}&#10;&#10;\definecolor{Monred}{RGB}{172,0,0}&#10;&#10;&#10;$$v_{1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783.652"/>
  <p:tag name="LATEXADDIN" val="\documentclass{article}&#10;\usepackage{amsmath}&#10;\usepackage{xcolor}&#10;\pagestyle{empty}&#10;\begin{document}&#10;&#10;\definecolor{Monred}{RGB}{172,0,0}&#10;&#10;Vertical orifice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382.4522"/>
  <p:tag name="LATEXADDIN" val="\documentclass{article}&#10;\usepackage{amsmath}&#10;\usepackage{xcolor}&#10;\pagestyle{empty}&#10;\begin{document}&#10;&#10;\definecolor{Monred}{RGB}{172,0,0}&#10;&#10;Point 1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386.2017"/>
  <p:tag name="LATEXADDIN" val="\documentclass{article}&#10;\usepackage{amsmath}&#10;\usepackage{xcolor}&#10;\pagestyle{empty}&#10;\begin{document}&#10;&#10;\definecolor{Monred}{RGB}{172,0,0}&#10;&#10;Point 2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37.4578"/>
  <p:tag name="LATEXADDIN" val="\documentclass{article}&#10;\usepackage{amsmath}&#10;\usepackage{xcolor}&#10;\pagestyle{empty}&#10;\begin{document}&#10;&#10;\definecolor{Monred}{RGB}{172,0,0}&#10;&#10;Pipe 1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2174.728"/>
  <p:tag name="LATEXADDIN" val="\documentclass{article}&#10;\usepackage{amsmath}&#10;\usepackage{xcolor}&#10;\pagestyle{empty}&#10;\begin{document}&#10;&#10;\definecolor{Monred}{RGB}{172,0,0}&#10;&#10;$$&#10;G = \frac{v_B - v_A}{\Delta h} = \frac{\Delta v}{\Delta h}, \,\,\,\,\, G \, {\rm has \, units \, of \,} \frac{1}{[T]}&#10;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410.9487"/>
  <p:tag name="LATEXADDIN" val="\documentclass{article}&#10;\usepackage{amsmath}&#10;\usepackage{xcolor}&#10;\pagestyle{empty}&#10;\begin{document}&#10;&#10;\definecolor{Monred}{RGB}{172,0,0}&#10;&#10;Point B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419.1976"/>
  <p:tag name="LATEXADDIN" val="\documentclass{article}&#10;\usepackage{amsmath}&#10;\usepackage{xcolor}&#10;\pagestyle{empty}&#10;\begin{document}&#10;&#10;\definecolor{Monred}{RGB}{172,0,0}&#10;&#10;Point A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19.385"/>
  <p:tag name="LATEXADDIN" val="\documentclass{article}&#10;\usepackage{amsmath}&#10;\usepackage{xcolor}&#10;\pagestyle{empty}&#10;\begin{document}&#10;&#10;\definecolor{Monred}{RGB}{172,0,0}&#10;&#10;System at time $0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02.8871"/>
  <p:tag name="LATEXADDIN" val="\documentclass{article}&#10;\usepackage{amsmath}&#10;\usepackage{xcolor}&#10;\pagestyle{empty}&#10;\begin{document}&#10;&#10;\definecolor{Monred}{RGB}{172,0,0}&#10;&#10;System at time $t$&#10;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4287.214"/>
  <p:tag name="LATEXADDIN" val="\documentclass{article}&#10;\usepackage{amsmath}&#10;\usepackage{xcolor}&#10;\pagestyle{empty}&#10;\begin{document}&#10;&#10;\definecolor{Monred}{RGB}{172,0,0}&#10;&#10;\noindent Over time, viscosity causes internal friction in the fluid, causing $G \rightarrow 0$. This rate of dissipation of the kinetic energy by viscosity is called the energy dissipation rate, $\varepsilon$.&#10;&#10;\end{document}"/>
  <p:tag name="IGUANATEXSIZE" val="20"/>
  <p:tag name="IGUANATEXCURSOR" val="2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36.2205"/>
  <p:tag name="LATEXADDIN" val="\documentclass{article}&#10;\usepackage{amsmath}&#10;\usepackage{xcolor}&#10;\pagestyle{empty}&#10;\begin{document}&#10;&#10;\definecolor{Monred}{RGB}{172,0,0}&#10;&#10;time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974.503"/>
  <p:tag name="LATEXADDIN" val="\documentclass{article}&#10;\usepackage{amsmath}&#10;\usepackage{xcolor}&#10;\pagestyle{empty}&#10;\begin{document}&#10;&#10;\definecolor{Monred}{RGB}{172,0,0}&#10;&#10;Velocity gradient $G$ decreases as viscosity converts kinetic energy to heat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1511.811"/>
  <p:tag name="LATEXADDIN" val="\documentclass{article}&#10;\usepackage{amsmath}&#10;\usepackage{xcolor}&#10;\usepackage{ragged2e}&#10;\pagestyle{empty}&#10;\begin{document}&#10;&#10;\definecolor{Monred}{RGB}{172,0,0}&#10;&#10;\begin{flushright}&#10;Everyone walks at the \\  &#10;same pace. This models \\   &#10;a velocity gradient of $G = 0$&#10;\end{flushright}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41.2073"/>
  <p:tag name="LATEXADDIN" val="\documentclass{article}&#10;\usepackage{amsmath}&#10;\usepackage{xcolor}&#10;\pagestyle{empty}&#10;\begin{document}&#10;&#10;\definecolor{Monred}{RGB}{172,0,0}&#10;&#10;Pipe 2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N'T} \\ &#10;a big difference in speed \\ &#10;between people on opposite \\ &#10;ends of the sidewalk. \\ &#10;This models a \textbf{LOW} $G$.&#10;\end{flushright}&#10;\end{document}"/>
  <p:tag name="IGUANATEXSIZE" val="20"/>
  <p:tag name="IGUANATEXCURSOR" val="4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9.2013"/>
  <p:tag name="ORIGINALWIDTH" val="919.385"/>
  <p:tag name="LATEXADDIN" val="\documentclass{article}&#10;\usepackage{amsmath}&#10;\usepackage{xcolor}&#10;\pagestyle{empty}&#10;\begin{document}&#10;&#10;\definecolor{Monred}{RGB}{172,0,0}&#10;&#10;&#10;\begin{center} &#10;Hey watch it! \\&#10;You just \\&#10;collided with me!&#10;\end{center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} \\ &#10;a big difference in speed \\ &#10;between people on opposite \\ &#10;ends of the sidewalk. \\ &#10;This models a \textbf{HIGH} $G$.&#10;\end{flushright}&#10;\end{document}"/>
  <p:tag name="IGUANATEXSIZE" val="20"/>
  <p:tag name="IGUANATEXCURSOR" val="3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973.003"/>
  <p:tag name="LATEXADDIN" val="\documentclass{article}&#10;\usepackage{amsmath}&#10;\usepackage{xcolor}&#10;\usepackage{ragged2e}&#10;\pagestyle{empty}&#10;\begin{document}&#10;&#10;\definecolor{Monred}{RGB}{172,0,0}&#10;&#10;Pedestrians walking on a sidewalk serve as a model for velocity gradients&#10;&#10;&#10;\end{document}"/>
  <p:tag name="IGUANATEXSIZE" val="20"/>
  <p:tag name="IGUANATEXCURSOR" val="2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86.23921"/>
  <p:tag name="LATEXADDIN" val="\documentclass{article}&#10;\usepackage{amsmath}&#10;\usepackage{xcolor}&#10;\usepackage{ragged2e}&#10;\pagestyle{empty}&#10;\begin{document}&#10;&#10;\definecolor{Monred}{RGB}{172,0,0}&#10;&#10;&#10;$$Q$$&#10;&#10;\end{document}"/>
  <p:tag name="IGUANATEXSIZE" val="20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451.4435"/>
  <p:tag name="LATEXADDIN" val="\documentclass{article}&#10;\usepackage{amsmath}&#10;\usepackage{xcolor}&#10;\usepackage{ragged2e}&#10;\pagestyle{empty}&#10;\begin{document}&#10;&#10;\definecolor{Monred}{RGB}{172,0,0}&#10;\begin{center}&#10;\noindent Laminar \\&#10;flow&#10;\end{center}&#10;&#10;&#10;\end{document}"/>
  <p:tag name="IGUANATEXSIZE" val="20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0.7162"/>
  <p:tag name="LATEXADDIN" val="\documentclass{article}&#10;\usepackage{amsmath}&#10;\usepackage{xcolor}&#10;\usepackage{ragged2e}&#10;\pagestyle{empty}&#10;\begin{document}&#10;&#10;\definecolor{Monred}{RGB}{172,0,0}&#10;&#10;Tank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91.7135"/>
  <p:tag name="LATEXADDIN" val="\documentclass{article}&#10;\usepackage{amsmath}&#10;\usepackage{xcolor}&#10;\usepackage{ragged2e}&#10;\pagestyle{empty}&#10;\begin{document}&#10;&#10;\definecolor{Monred}{RGB}{172,0,0}&#10;&#10;Valve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81.6273"/>
  <p:tag name="LATEXADDIN" val="\documentclass{article}&#10;\usepackage{amsmath}&#10;\usepackage{xcolor}&#10;\usepackage{ragged2e}&#10;\pagestyle{empty}&#10;\begin{document}&#10;&#10;\definecolor{Monred}{RGB}{172,0,0}&#10;&#10;Water source pipe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0.7162"/>
  <p:tag name="LATEXADDIN" val="\documentclass{article}&#10;\usepackage{amsmath}&#10;\usepackage{xcolor}&#10;\usepackage{ragged2e}&#10;\pagestyle{empty}&#10;\begin{document}&#10;&#10;\definecolor{Monred}{RGB}{172,0,0}&#10;&#10;Tank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91.7135"/>
  <p:tag name="LATEXADDIN" val="\documentclass{article}&#10;\usepackage{amsmath}&#10;\usepackage{xcolor}&#10;\usepackage{ragged2e}&#10;\pagestyle{empty}&#10;\begin{document}&#10;&#10;\definecolor{Monred}{RGB}{172,0,0}&#10;&#10;Valve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81.6273"/>
  <p:tag name="LATEXADDIN" val="\documentclass{article}&#10;\usepackage{amsmath}&#10;\usepackage{xcolor}&#10;\usepackage{ragged2e}&#10;\pagestyle{empty}&#10;\begin{document}&#10;&#10;\definecolor{Monred}{RGB}{172,0,0}&#10;&#10;Water source pipe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333.7083"/>
  <p:tag name="LATEXADDIN" val="\documentclass{article}&#10;\usepackage{amsmath}&#10;\usepackage{xcolor}&#10;\pagestyle{empty}&#10;\begin{document}&#10;&#10;\definecolor{Monred}{RGB}{172,0,0}&#10;&#10;\begin{center}&#10;Drain \\&#10;piping&#10;\end{center}&#10;&#10;&#10;\end{document}"/>
  <p:tag name="IGUANATEXSIZE" val="2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450.6936"/>
  <p:tag name="LATEXADDIN" val="\documentclass{article}&#10;\usepackage{amsmath}&#10;\usepackage{xcolor}&#10;\pagestyle{empty}&#10;\begin{document}&#10;&#10;\definecolor{Monred}{RGB}{172,0,0}&#10;&#10;\begin{center}&#10;Pipe\\&#10;coupling&#10;\end{center}&#10;&#10;&#10;\end{document}"/>
  <p:tag name="IGUANATEXSIZE" val="20"/>
  <p:tag name="IGUANATEXCURSOR" val="1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529.4338"/>
  <p:tag name="LATEXADDIN" val="\documentclass{article}&#10;\usepackage{amsmath}&#10;\usepackage{xcolor}&#10;\usepackage{ragged2e}&#10;\pagestyle{empty}&#10;\begin{document}&#10;&#10;\definecolor{Monred}{RGB}{172,0,0}&#10;\begin{center}&#10;\noindent Turbulent\\&#10;flow&#10;\end{center}&#10;&#10;&#10;\end{document}"/>
  <p:tag name="IGUANATEXSIZE" val="20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516.6854"/>
  <p:tag name="LATEXADDIN" val="\documentclass{article}&#10;\usepackage{amsmath}&#10;\usepackage{xcolor}&#10;\pagestyle{empty}&#10;\begin{document}&#10;&#10;\definecolor{Monred}{RGB}{172,0,0}&#10;&#10;\begin{center}&#10;Pipe stub&#10;\end{center}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3350.581"/>
  <p:tag name="LATEXADDIN" val="\documentclass{article}&#10;\usepackage{amsmath}&#10;\usepackage{xcolor}&#10;\pagestyle{empty}&#10;\begin{document}&#10;&#10;\definecolor{Monred}{RGB}{172,0,0}&#10;&#10;&#10;$L_{Tank}$ is the length of the tank which goes the page.&#10;&#10;&#10;$K_e$ is the aggregate minor loss coefficient of the drain system.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pagestyle{empty}&#10;\begin{document}&#10;&#10;\definecolor{Monred}{RGB}{172,0,0}&#10;&#10;Float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49.4563"/>
  <p:tag name="LATEXADDIN" val="\documentclass{article}&#10;\usepackage{amsmath}&#10;\usepackage{xcolor}&#10;\pagestyle{empty}&#10;\begin{document}&#10;&#10;\definecolor{Monred}{RGB}{172,0,0}&#10;&#10;Orifice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664.4169"/>
  <p:tag name="LATEXADDIN" val="\documentclass{article}&#10;\usepackage{amsmath}&#10;\usepackage{xcolor}&#10;\pagestyle{empty}&#10;\begin{document}&#10;&#10;\definecolor{Monred}{RGB}{172,0,0}&#10;&#10;\noindent Transparent \\&#10;flexible tube&#10;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664.4169"/>
  <p:tag name="LATEXADDIN" val="\documentclass{article}&#10;\usepackage{amsmath}&#10;\usepackage{xcolor}&#10;\pagestyle{empty}&#10;\begin{document}&#10;&#10;\definecolor{Monred}{RGB}{172,0,0}&#10;&#10;\noindent Transparent \\&#10;flexible tube&#10;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49.4563"/>
  <p:tag name="LATEXADDIN" val="\documentclass{article}&#10;\usepackage{amsmath}&#10;\usepackage{xcolor}&#10;\pagestyle{empty}&#10;\begin{document}&#10;&#10;\definecolor{Monred}{RGB}{172,0,0}&#10;&#10;Orifice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pagestyle{empty}&#10;\begin{document}&#10;&#10;\definecolor{Monred}{RGB}{172,0,0}&#10;&#10;Float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615.6731"/>
  <p:tag name="LATEXADDIN" val="\documentclass{article}&#10;\usepackage{amsmath}&#10;\usepackage{xcolor}&#10;\usepackage{ragged2e}&#10;\pagestyle{empty}&#10;\begin{document}&#10;&#10;\definecolor{Monred}{RGB}{172,0,0}&#10;&#10;\begin{center}&#10;Constant \\&#10;head orifice&#10;\end{center}&#10;&#10;&#10;\end{document}"/>
  <p:tag name="IGUANATEXSIZE" val="20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471.691"/>
  <p:tag name="LATEXADDIN" val="\documentclass{article}&#10;\usepackage{amsmath}&#10;\usepackage{xcolor}&#10;\usepackage{ragged2e}&#10;\pagestyle{empty}&#10;\begin{document}&#10;&#10;\definecolor{Monred}{RGB}{172,0,0}&#10;&#10;\begin{center}&#10;Overflow \\&#10;pipe&#10;\end{center}&#10;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509.1864"/>
  <p:tag name="LATEXADDIN" val="\documentclass{article}&#10;\usepackage{amsmath}&#10;\usepackage{xcolor}&#10;\usepackage{ragged2e}&#10;\pagestyle{empty}&#10;\begin{document}&#10;&#10;\definecolor{Monred}{RGB}{172,0,0}&#10;&#10;\begin{center}&#10;Overhead \\&#10;tank&#10;\end{center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18.7101"/>
  <p:tag name="LATEXADDIN" val="\documentclass{article}&#10;\usepackage{amsmath}&#10;\usepackage{xcolor}&#10;\usepackage{ragged2e}&#10;\pagestyle{empty}&#10;\begin{document}&#10;&#10;\definecolor{Monred}{RGB}{172,0,0}&#10;&#10;Pump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"/>
  <p:tag name="LAYER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&#10;h_L&#10;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12957</TotalTime>
  <Words>78</Words>
  <Application>Microsoft Office PowerPoint</Application>
  <PresentationFormat>Widescreen</PresentationFormat>
  <Paragraphs>26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301</cp:revision>
  <dcterms:created xsi:type="dcterms:W3CDTF">2018-04-01T13:05:30Z</dcterms:created>
  <dcterms:modified xsi:type="dcterms:W3CDTF">2018-07-13T13:58:37Z</dcterms:modified>
</cp:coreProperties>
</file>